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E607B-55D4-452E-A85E-602BE0C18E8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65CF0C6-4581-45D4-A1E2-ACBB24BEBCC5}">
      <dgm:prSet phldrT="[Текст]" custT="1"/>
      <dgm:spPr/>
      <dgm:t>
        <a:bodyPr/>
        <a:lstStyle/>
        <a:p>
          <a:r>
            <a:rPr lang="ru-RU" sz="2000" b="1" dirty="0" smtClean="0">
              <a:latin typeface="Arial" pitchFamily="34" charset="0"/>
              <a:cs typeface="Arial" pitchFamily="34" charset="0"/>
            </a:rPr>
            <a:t>Студенческий комитет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1502B482-C7F6-4F70-B5C5-A32B4440C5D3}" type="parTrans" cxnId="{7F952F98-07D5-47A4-8A22-808EC08F88B6}">
      <dgm:prSet/>
      <dgm:spPr/>
      <dgm:t>
        <a:bodyPr/>
        <a:lstStyle/>
        <a:p>
          <a:endParaRPr lang="ru-RU"/>
        </a:p>
      </dgm:t>
    </dgm:pt>
    <dgm:pt modelId="{007F6458-A01B-4DEC-AC55-323573406802}" type="sibTrans" cxnId="{7F952F98-07D5-47A4-8A22-808EC08F88B6}">
      <dgm:prSet/>
      <dgm:spPr/>
      <dgm:t>
        <a:bodyPr/>
        <a:lstStyle/>
        <a:p>
          <a:endParaRPr lang="ru-RU"/>
        </a:p>
      </dgm:t>
    </dgm:pt>
    <dgm:pt modelId="{D8723110-2547-4615-97F7-D214A1F3D9B3}">
      <dgm:prSet phldrT="[Текст]" custT="1"/>
      <dgm:spPr/>
      <dgm:t>
        <a:bodyPr/>
        <a:lstStyle/>
        <a:p>
          <a:r>
            <a:rPr lang="ru-RU" sz="2000" b="1" dirty="0" smtClean="0">
              <a:latin typeface="Arial" pitchFamily="34" charset="0"/>
              <a:cs typeface="Arial" pitchFamily="34" charset="0"/>
            </a:rPr>
            <a:t>Секторы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6BA14DF5-1400-4CCF-AD1F-1B474B439649}" type="parTrans" cxnId="{7C3425FD-15C0-48CE-BFAA-240C72EF00C7}">
      <dgm:prSet/>
      <dgm:spPr/>
      <dgm:t>
        <a:bodyPr/>
        <a:lstStyle/>
        <a:p>
          <a:endParaRPr lang="ru-RU"/>
        </a:p>
      </dgm:t>
    </dgm:pt>
    <dgm:pt modelId="{4094561C-CD65-42B8-9220-0742D841D5E2}" type="sibTrans" cxnId="{7C3425FD-15C0-48CE-BFAA-240C72EF00C7}">
      <dgm:prSet/>
      <dgm:spPr/>
      <dgm:t>
        <a:bodyPr/>
        <a:lstStyle/>
        <a:p>
          <a:endParaRPr lang="ru-RU"/>
        </a:p>
      </dgm:t>
    </dgm:pt>
    <dgm:pt modelId="{1B8F5F08-DE8D-4F09-A490-663F88357B5A}">
      <dgm:prSet phldrT="[Текст]" custT="1"/>
      <dgm:spPr/>
      <dgm:t>
        <a:bodyPr/>
        <a:lstStyle/>
        <a:p>
          <a:r>
            <a:rPr lang="ru-RU" sz="2000" b="1" dirty="0" err="1" smtClean="0">
              <a:latin typeface="Arial" pitchFamily="34" charset="0"/>
              <a:cs typeface="Arial" pitchFamily="34" charset="0"/>
            </a:rPr>
            <a:t>Информацион-ный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DE409383-AD92-4800-B033-6C632AEF5E7E}" type="parTrans" cxnId="{EA7ED140-1D99-469C-B31B-DC8D7A9F5D7B}">
      <dgm:prSet/>
      <dgm:spPr/>
      <dgm:t>
        <a:bodyPr/>
        <a:lstStyle/>
        <a:p>
          <a:endParaRPr lang="ru-RU"/>
        </a:p>
      </dgm:t>
    </dgm:pt>
    <dgm:pt modelId="{6D87A910-BBF9-4075-87B8-77FB8E0696D0}" type="sibTrans" cxnId="{EA7ED140-1D99-469C-B31B-DC8D7A9F5D7B}">
      <dgm:prSet/>
      <dgm:spPr/>
      <dgm:t>
        <a:bodyPr/>
        <a:lstStyle/>
        <a:p>
          <a:endParaRPr lang="ru-RU"/>
        </a:p>
      </dgm:t>
    </dgm:pt>
    <dgm:pt modelId="{43213F1C-36F5-4E3B-9A01-4A32FA9E045C}">
      <dgm:prSet phldrT="[Текст]" custT="1"/>
      <dgm:spPr/>
      <dgm:t>
        <a:bodyPr/>
        <a:lstStyle/>
        <a:p>
          <a:r>
            <a:rPr lang="ru-RU" sz="2000" b="1" dirty="0" err="1" smtClean="0">
              <a:latin typeface="Arial" pitchFamily="34" charset="0"/>
              <a:cs typeface="Arial" pitchFamily="34" charset="0"/>
            </a:rPr>
            <a:t>Культмас-совый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660BC37F-69D1-47BF-9EC1-D537EFBA7911}" type="parTrans" cxnId="{3361B3FC-6090-4CD9-B534-1EE27041A3DA}">
      <dgm:prSet/>
      <dgm:spPr/>
      <dgm:t>
        <a:bodyPr/>
        <a:lstStyle/>
        <a:p>
          <a:endParaRPr lang="ru-RU"/>
        </a:p>
      </dgm:t>
    </dgm:pt>
    <dgm:pt modelId="{21C70A1C-783B-4778-8906-E6C9C97F6B37}" type="sibTrans" cxnId="{3361B3FC-6090-4CD9-B534-1EE27041A3DA}">
      <dgm:prSet/>
      <dgm:spPr/>
      <dgm:t>
        <a:bodyPr/>
        <a:lstStyle/>
        <a:p>
          <a:endParaRPr lang="ru-RU"/>
        </a:p>
      </dgm:t>
    </dgm:pt>
    <dgm:pt modelId="{A0431960-90FC-4240-A31C-F1F585D46328}">
      <dgm:prSet phldrT="[Текст]" custT="1"/>
      <dgm:spPr/>
      <dgm:t>
        <a:bodyPr/>
        <a:lstStyle/>
        <a:p>
          <a:r>
            <a:rPr lang="ru-RU" sz="2000" b="1" dirty="0" smtClean="0">
              <a:latin typeface="Arial" pitchFamily="34" charset="0"/>
              <a:cs typeface="Arial" pitchFamily="34" charset="0"/>
            </a:rPr>
            <a:t>Клубы по интересам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918CA6A5-B947-423C-AD80-114FAC8546D5}" type="parTrans" cxnId="{C2B8A195-33BB-48DD-BA43-950995190CA5}">
      <dgm:prSet/>
      <dgm:spPr/>
      <dgm:t>
        <a:bodyPr/>
        <a:lstStyle/>
        <a:p>
          <a:endParaRPr lang="ru-RU"/>
        </a:p>
      </dgm:t>
    </dgm:pt>
    <dgm:pt modelId="{E492B6B5-6174-454A-A038-FA53FA84306C}" type="sibTrans" cxnId="{C2B8A195-33BB-48DD-BA43-950995190CA5}">
      <dgm:prSet/>
      <dgm:spPr/>
      <dgm:t>
        <a:bodyPr/>
        <a:lstStyle/>
        <a:p>
          <a:endParaRPr lang="ru-RU"/>
        </a:p>
      </dgm:t>
    </dgm:pt>
    <dgm:pt modelId="{AB261DF5-7920-40D4-8702-899EE298B96A}">
      <dgm:prSet custT="1"/>
      <dgm:spPr/>
      <dgm:t>
        <a:bodyPr/>
        <a:lstStyle/>
        <a:p>
          <a:r>
            <a:rPr lang="ru-RU" sz="2000" b="1" dirty="0" err="1" smtClean="0">
              <a:latin typeface="Arial" pitchFamily="34" charset="0"/>
              <a:cs typeface="Arial" pitchFamily="34" charset="0"/>
            </a:rPr>
            <a:t>Организацион-ны</a:t>
          </a:r>
          <a:r>
            <a:rPr lang="ru-RU" sz="2000" dirty="0" err="1" smtClean="0"/>
            <a:t>й</a:t>
          </a:r>
          <a:endParaRPr lang="ru-RU" sz="2000" dirty="0"/>
        </a:p>
      </dgm:t>
    </dgm:pt>
    <dgm:pt modelId="{FF353385-BF07-4395-802F-1354D748FB87}" type="parTrans" cxnId="{D1C836F0-918A-45B4-94EA-676D9C17FCBA}">
      <dgm:prSet/>
      <dgm:spPr/>
      <dgm:t>
        <a:bodyPr/>
        <a:lstStyle/>
        <a:p>
          <a:endParaRPr lang="ru-RU"/>
        </a:p>
      </dgm:t>
    </dgm:pt>
    <dgm:pt modelId="{3BF26EF3-2F7C-40D9-8B1C-C07B93283514}" type="sibTrans" cxnId="{D1C836F0-918A-45B4-94EA-676D9C17FCBA}">
      <dgm:prSet/>
      <dgm:spPr/>
      <dgm:t>
        <a:bodyPr/>
        <a:lstStyle/>
        <a:p>
          <a:endParaRPr lang="ru-RU"/>
        </a:p>
      </dgm:t>
    </dgm:pt>
    <dgm:pt modelId="{340B970D-2CE6-4CCC-80DA-12F22FAEA52C}">
      <dgm:prSet custT="1"/>
      <dgm:spPr/>
      <dgm:t>
        <a:bodyPr/>
        <a:lstStyle/>
        <a:p>
          <a:r>
            <a:rPr lang="ru-RU" sz="2000" b="1" dirty="0" err="1" smtClean="0">
              <a:latin typeface="Arial" pitchFamily="34" charset="0"/>
              <a:cs typeface="Arial" pitchFamily="34" charset="0"/>
            </a:rPr>
            <a:t>Спортив-ный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2C8A604D-A730-4562-A869-5F23054B2A87}" type="parTrans" cxnId="{A233556D-1547-499F-B58D-06966C3308FA}">
      <dgm:prSet/>
      <dgm:spPr/>
      <dgm:t>
        <a:bodyPr/>
        <a:lstStyle/>
        <a:p>
          <a:endParaRPr lang="ru-RU"/>
        </a:p>
      </dgm:t>
    </dgm:pt>
    <dgm:pt modelId="{124691AA-F837-4A25-A22B-03674C2A38B8}" type="sibTrans" cxnId="{A233556D-1547-499F-B58D-06966C3308FA}">
      <dgm:prSet/>
      <dgm:spPr/>
      <dgm:t>
        <a:bodyPr/>
        <a:lstStyle/>
        <a:p>
          <a:endParaRPr lang="ru-RU"/>
        </a:p>
      </dgm:t>
    </dgm:pt>
    <dgm:pt modelId="{C57DBD6D-A0A4-44F2-84CB-CC25E6E1D1CC}">
      <dgm:prSet custT="1"/>
      <dgm:spPr/>
      <dgm:t>
        <a:bodyPr/>
        <a:lstStyle/>
        <a:p>
          <a:r>
            <a:rPr lang="ru-RU" sz="2000" b="1" dirty="0" smtClean="0">
              <a:latin typeface="Arial" pitchFamily="34" charset="0"/>
              <a:cs typeface="Arial" pitchFamily="34" charset="0"/>
            </a:rPr>
            <a:t>Студенческое научное общество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60CB24D9-604B-43E2-A81D-CC958AE4DD24}" type="parTrans" cxnId="{D3ED7719-F02B-43D6-BA52-BE65F9B06CA4}">
      <dgm:prSet/>
      <dgm:spPr/>
      <dgm:t>
        <a:bodyPr/>
        <a:lstStyle/>
        <a:p>
          <a:endParaRPr lang="ru-RU"/>
        </a:p>
      </dgm:t>
    </dgm:pt>
    <dgm:pt modelId="{547D7EA0-8762-43DE-A9FB-768C7BC13C19}" type="sibTrans" cxnId="{D3ED7719-F02B-43D6-BA52-BE65F9B06CA4}">
      <dgm:prSet/>
      <dgm:spPr/>
      <dgm:t>
        <a:bodyPr/>
        <a:lstStyle/>
        <a:p>
          <a:endParaRPr lang="ru-RU"/>
        </a:p>
      </dgm:t>
    </dgm:pt>
    <dgm:pt modelId="{4326FE28-0E34-43FD-BF20-FE8D67228F84}">
      <dgm:prSet custT="1"/>
      <dgm:spPr/>
      <dgm:t>
        <a:bodyPr/>
        <a:lstStyle/>
        <a:p>
          <a:r>
            <a:rPr lang="ru-RU" sz="2000" b="1" dirty="0" err="1" smtClean="0">
              <a:latin typeface="Arial" pitchFamily="34" charset="0"/>
              <a:cs typeface="Arial" pitchFamily="34" charset="0"/>
            </a:rPr>
            <a:t>Студбюро</a:t>
          </a:r>
          <a:r>
            <a:rPr lang="ru-RU" sz="2000" b="1" dirty="0" smtClean="0">
              <a:latin typeface="Arial" pitchFamily="34" charset="0"/>
              <a:cs typeface="Arial" pitchFamily="34" charset="0"/>
            </a:rPr>
            <a:t> факультетов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427631E8-415A-4002-931C-FE81FA0B0D12}" type="parTrans" cxnId="{DCCFC228-AE4F-45F4-86F4-26A69589D896}">
      <dgm:prSet/>
      <dgm:spPr/>
      <dgm:t>
        <a:bodyPr/>
        <a:lstStyle/>
        <a:p>
          <a:endParaRPr lang="ru-RU"/>
        </a:p>
      </dgm:t>
    </dgm:pt>
    <dgm:pt modelId="{E70582D0-BF8E-4D44-BFF0-0AE9A7A304CC}" type="sibTrans" cxnId="{DCCFC228-AE4F-45F4-86F4-26A69589D896}">
      <dgm:prSet/>
      <dgm:spPr/>
      <dgm:t>
        <a:bodyPr/>
        <a:lstStyle/>
        <a:p>
          <a:endParaRPr lang="ru-RU"/>
        </a:p>
      </dgm:t>
    </dgm:pt>
    <dgm:pt modelId="{1F6F2ED2-FA40-42B0-9CAD-630C613A52BC}" type="pres">
      <dgm:prSet presAssocID="{A89E607B-55D4-452E-A85E-602BE0C18E8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F37799A-8755-4566-9C46-47706A13239A}" type="pres">
      <dgm:prSet presAssocID="{B65CF0C6-4581-45D4-A1E2-ACBB24BEBCC5}" presName="root1" presStyleCnt="0"/>
      <dgm:spPr/>
    </dgm:pt>
    <dgm:pt modelId="{EDDCBAA9-125D-4706-9A1B-BC5EB8091FE6}" type="pres">
      <dgm:prSet presAssocID="{B65CF0C6-4581-45D4-A1E2-ACBB24BEBCC5}" presName="LevelOneTextNode" presStyleLbl="node0" presStyleIdx="0" presStyleCnt="1" custScaleX="196037" custScaleY="202973" custLinFactX="-78251" custLinFactNeighborX="-100000" custLinFactNeighborY="-446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90031D-2044-4ABC-A63B-AE30CCC5FB7A}" type="pres">
      <dgm:prSet presAssocID="{B65CF0C6-4581-45D4-A1E2-ACBB24BEBCC5}" presName="level2hierChild" presStyleCnt="0"/>
      <dgm:spPr/>
    </dgm:pt>
    <dgm:pt modelId="{7DCE08FE-8877-4031-8315-8BD4DA987355}" type="pres">
      <dgm:prSet presAssocID="{6BA14DF5-1400-4CCF-AD1F-1B474B439649}" presName="conn2-1" presStyleLbl="parChTrans1D2" presStyleIdx="0" presStyleCnt="3"/>
      <dgm:spPr/>
    </dgm:pt>
    <dgm:pt modelId="{4BDCEEA6-1AC6-4C1D-B464-8279D0AD314C}" type="pres">
      <dgm:prSet presAssocID="{6BA14DF5-1400-4CCF-AD1F-1B474B439649}" presName="connTx" presStyleLbl="parChTrans1D2" presStyleIdx="0" presStyleCnt="3"/>
      <dgm:spPr/>
    </dgm:pt>
    <dgm:pt modelId="{16CAA85E-6E1B-4FF8-AA8F-2507CF5B2293}" type="pres">
      <dgm:prSet presAssocID="{D8723110-2547-4615-97F7-D214A1F3D9B3}" presName="root2" presStyleCnt="0"/>
      <dgm:spPr/>
    </dgm:pt>
    <dgm:pt modelId="{CE223955-4095-4AD0-BBE7-1A353EC758F2}" type="pres">
      <dgm:prSet presAssocID="{D8723110-2547-4615-97F7-D214A1F3D9B3}" presName="LevelTwoTextNode" presStyleLbl="node2" presStyleIdx="0" presStyleCnt="3" custScaleX="195369" custScaleY="258147" custLinFactX="-100000" custLinFactY="-100000" custLinFactNeighborX="-138441" custLinFactNeighborY="-119220">
        <dgm:presLayoutVars>
          <dgm:chPref val="3"/>
        </dgm:presLayoutVars>
      </dgm:prSet>
      <dgm:spPr/>
    </dgm:pt>
    <dgm:pt modelId="{28EF0049-066F-41B3-9052-3DDAD9598FAD}" type="pres">
      <dgm:prSet presAssocID="{D8723110-2547-4615-97F7-D214A1F3D9B3}" presName="level3hierChild" presStyleCnt="0"/>
      <dgm:spPr/>
    </dgm:pt>
    <dgm:pt modelId="{CDEDB4D9-F9A8-436A-BE20-3EBB39C8DC32}" type="pres">
      <dgm:prSet presAssocID="{DE409383-AD92-4800-B033-6C632AEF5E7E}" presName="conn2-1" presStyleLbl="parChTrans1D3" presStyleIdx="0" presStyleCnt="5"/>
      <dgm:spPr/>
    </dgm:pt>
    <dgm:pt modelId="{21605E0C-569D-497D-820C-E384F31F310A}" type="pres">
      <dgm:prSet presAssocID="{DE409383-AD92-4800-B033-6C632AEF5E7E}" presName="connTx" presStyleLbl="parChTrans1D3" presStyleIdx="0" presStyleCnt="5"/>
      <dgm:spPr/>
    </dgm:pt>
    <dgm:pt modelId="{046A1CBA-0F5E-4BB3-A179-A05AE58CF5C2}" type="pres">
      <dgm:prSet presAssocID="{1B8F5F08-DE8D-4F09-A490-663F88357B5A}" presName="root2" presStyleCnt="0"/>
      <dgm:spPr/>
    </dgm:pt>
    <dgm:pt modelId="{138F05DC-E3CF-41A1-8D24-91465EBB1A1A}" type="pres">
      <dgm:prSet presAssocID="{1B8F5F08-DE8D-4F09-A490-663F88357B5A}" presName="LevelTwoTextNode" presStyleLbl="node3" presStyleIdx="0" presStyleCnt="5" custScaleX="215019" custScaleY="156332" custLinFactNeighborX="-82657" custLinFactNeighborY="-539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24D858-5D17-4D9C-BF34-E86168DCAC48}" type="pres">
      <dgm:prSet presAssocID="{1B8F5F08-DE8D-4F09-A490-663F88357B5A}" presName="level3hierChild" presStyleCnt="0"/>
      <dgm:spPr/>
    </dgm:pt>
    <dgm:pt modelId="{1362E889-4150-4D61-B0F2-A92A22B4CCAC}" type="pres">
      <dgm:prSet presAssocID="{60CB24D9-604B-43E2-A81D-CC958AE4DD24}" presName="conn2-1" presStyleLbl="parChTrans1D3" presStyleIdx="1" presStyleCnt="5"/>
      <dgm:spPr/>
    </dgm:pt>
    <dgm:pt modelId="{DBC4A1E9-EF19-42DE-A46F-5D4AA789A5E9}" type="pres">
      <dgm:prSet presAssocID="{60CB24D9-604B-43E2-A81D-CC958AE4DD24}" presName="connTx" presStyleLbl="parChTrans1D3" presStyleIdx="1" presStyleCnt="5"/>
      <dgm:spPr/>
    </dgm:pt>
    <dgm:pt modelId="{1FAAD2FA-07B1-442D-9433-D432FE7DDC9B}" type="pres">
      <dgm:prSet presAssocID="{C57DBD6D-A0A4-44F2-84CB-CC25E6E1D1CC}" presName="root2" presStyleCnt="0"/>
      <dgm:spPr/>
    </dgm:pt>
    <dgm:pt modelId="{5A9ABB68-F87D-4C7E-BFE8-5F08F2D3907E}" type="pres">
      <dgm:prSet presAssocID="{C57DBD6D-A0A4-44F2-84CB-CC25E6E1D1CC}" presName="LevelTwoTextNode" presStyleLbl="node3" presStyleIdx="1" presStyleCnt="5" custScaleX="234732" custScaleY="159620" custLinFactNeighborX="7720" custLinFactNeighborY="6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3E8A7A-E36C-4638-AB36-9E2139A8E3E4}" type="pres">
      <dgm:prSet presAssocID="{C57DBD6D-A0A4-44F2-84CB-CC25E6E1D1CC}" presName="level3hierChild" presStyleCnt="0"/>
      <dgm:spPr/>
    </dgm:pt>
    <dgm:pt modelId="{B88E3AA3-6B35-4B97-B3AE-1E0B2575B3EB}" type="pres">
      <dgm:prSet presAssocID="{2C8A604D-A730-4562-A869-5F23054B2A87}" presName="conn2-1" presStyleLbl="parChTrans1D3" presStyleIdx="2" presStyleCnt="5"/>
      <dgm:spPr/>
    </dgm:pt>
    <dgm:pt modelId="{65522C47-C638-4DE9-81AE-B61BE843B8D4}" type="pres">
      <dgm:prSet presAssocID="{2C8A604D-A730-4562-A869-5F23054B2A87}" presName="connTx" presStyleLbl="parChTrans1D3" presStyleIdx="2" presStyleCnt="5"/>
      <dgm:spPr/>
    </dgm:pt>
    <dgm:pt modelId="{22475EAD-F5BF-4FA1-AFA8-A9251691242C}" type="pres">
      <dgm:prSet presAssocID="{340B970D-2CE6-4CCC-80DA-12F22FAEA52C}" presName="root2" presStyleCnt="0"/>
      <dgm:spPr/>
    </dgm:pt>
    <dgm:pt modelId="{D46D0872-8BE1-42D2-A0BC-0D691D89A0FE}" type="pres">
      <dgm:prSet presAssocID="{340B970D-2CE6-4CCC-80DA-12F22FAEA52C}" presName="LevelTwoTextNode" presStyleLbl="node3" presStyleIdx="2" presStyleCnt="5" custScaleX="153357" custScaleY="161059" custLinFactNeighborX="19484" custLinFactNeighborY="50454">
        <dgm:presLayoutVars>
          <dgm:chPref val="3"/>
        </dgm:presLayoutVars>
      </dgm:prSet>
      <dgm:spPr/>
    </dgm:pt>
    <dgm:pt modelId="{80A4E363-3486-4680-8B2D-FF2E0213241B}" type="pres">
      <dgm:prSet presAssocID="{340B970D-2CE6-4CCC-80DA-12F22FAEA52C}" presName="level3hierChild" presStyleCnt="0"/>
      <dgm:spPr/>
    </dgm:pt>
    <dgm:pt modelId="{38609495-3243-4845-B666-47A939EA51CB}" type="pres">
      <dgm:prSet presAssocID="{FF353385-BF07-4395-802F-1354D748FB87}" presName="conn2-1" presStyleLbl="parChTrans1D3" presStyleIdx="3" presStyleCnt="5"/>
      <dgm:spPr/>
    </dgm:pt>
    <dgm:pt modelId="{37D5F1F8-37F4-44D8-AF05-145E33CF7810}" type="pres">
      <dgm:prSet presAssocID="{FF353385-BF07-4395-802F-1354D748FB87}" presName="connTx" presStyleLbl="parChTrans1D3" presStyleIdx="3" presStyleCnt="5"/>
      <dgm:spPr/>
    </dgm:pt>
    <dgm:pt modelId="{97F4C93F-AF33-4ED1-AE36-0E180E920EFE}" type="pres">
      <dgm:prSet presAssocID="{AB261DF5-7920-40D4-8702-899EE298B96A}" presName="root2" presStyleCnt="0"/>
      <dgm:spPr/>
    </dgm:pt>
    <dgm:pt modelId="{C72F944F-120D-4D70-B388-443A6462CB7D}" type="pres">
      <dgm:prSet presAssocID="{AB261DF5-7920-40D4-8702-899EE298B96A}" presName="LevelTwoTextNode" presStyleLbl="node3" presStyleIdx="3" presStyleCnt="5" custScaleX="236726" custScaleY="206572" custLinFactNeighborX="96199" custLinFactNeighborY="590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6545E8-AD50-437B-B2FC-B9DDCF0E114F}" type="pres">
      <dgm:prSet presAssocID="{AB261DF5-7920-40D4-8702-899EE298B96A}" presName="level3hierChild" presStyleCnt="0"/>
      <dgm:spPr/>
    </dgm:pt>
    <dgm:pt modelId="{8B28BA31-6F4F-477C-B64B-AAC54CB2DA5B}" type="pres">
      <dgm:prSet presAssocID="{660BC37F-69D1-47BF-9EC1-D537EFBA7911}" presName="conn2-1" presStyleLbl="parChTrans1D3" presStyleIdx="4" presStyleCnt="5"/>
      <dgm:spPr/>
    </dgm:pt>
    <dgm:pt modelId="{5EB7CED0-D1FD-4A64-8DE3-B9B52D543103}" type="pres">
      <dgm:prSet presAssocID="{660BC37F-69D1-47BF-9EC1-D537EFBA7911}" presName="connTx" presStyleLbl="parChTrans1D3" presStyleIdx="4" presStyleCnt="5"/>
      <dgm:spPr/>
    </dgm:pt>
    <dgm:pt modelId="{72609DAB-E4ED-44C0-9196-F0F14924B20A}" type="pres">
      <dgm:prSet presAssocID="{43213F1C-36F5-4E3B-9A01-4A32FA9E045C}" presName="root2" presStyleCnt="0"/>
      <dgm:spPr/>
    </dgm:pt>
    <dgm:pt modelId="{3C62C0A7-C7B1-46F3-A268-F91BF734C9AB}" type="pres">
      <dgm:prSet presAssocID="{43213F1C-36F5-4E3B-9A01-4A32FA9E045C}" presName="LevelTwoTextNode" presStyleLbl="node3" presStyleIdx="4" presStyleCnt="5" custScaleX="167875" custScaleY="153491" custLinFactX="39800" custLinFactY="89617" custLinFactNeighborX="100000" custLinFactNeighborY="100000">
        <dgm:presLayoutVars>
          <dgm:chPref val="3"/>
        </dgm:presLayoutVars>
      </dgm:prSet>
      <dgm:spPr/>
    </dgm:pt>
    <dgm:pt modelId="{3BA11333-7CBA-44CA-AEFE-834C0BE22BEF}" type="pres">
      <dgm:prSet presAssocID="{43213F1C-36F5-4E3B-9A01-4A32FA9E045C}" presName="level3hierChild" presStyleCnt="0"/>
      <dgm:spPr/>
    </dgm:pt>
    <dgm:pt modelId="{B488D06B-31FB-4974-A85C-AE25256DF9D7}" type="pres">
      <dgm:prSet presAssocID="{918CA6A5-B947-423C-AD80-114FAC8546D5}" presName="conn2-1" presStyleLbl="parChTrans1D2" presStyleIdx="1" presStyleCnt="3"/>
      <dgm:spPr/>
    </dgm:pt>
    <dgm:pt modelId="{316144A8-3419-4D79-B0FE-3845B320D637}" type="pres">
      <dgm:prSet presAssocID="{918CA6A5-B947-423C-AD80-114FAC8546D5}" presName="connTx" presStyleLbl="parChTrans1D2" presStyleIdx="1" presStyleCnt="3"/>
      <dgm:spPr/>
    </dgm:pt>
    <dgm:pt modelId="{97B1C7BE-FB9D-4065-BF37-8A024E58B806}" type="pres">
      <dgm:prSet presAssocID="{A0431960-90FC-4240-A31C-F1F585D46328}" presName="root2" presStyleCnt="0"/>
      <dgm:spPr/>
    </dgm:pt>
    <dgm:pt modelId="{47D865DE-347D-4233-8A16-C6CC0B458186}" type="pres">
      <dgm:prSet presAssocID="{A0431960-90FC-4240-A31C-F1F585D46328}" presName="LevelTwoTextNode" presStyleLbl="node2" presStyleIdx="1" presStyleCnt="3" custScaleX="235091" custScaleY="181680" custLinFactNeighborX="-50998" custLinFactNeighborY="-77126">
        <dgm:presLayoutVars>
          <dgm:chPref val="3"/>
        </dgm:presLayoutVars>
      </dgm:prSet>
      <dgm:spPr/>
    </dgm:pt>
    <dgm:pt modelId="{19E611B8-1996-434C-977C-F14BD63D5458}" type="pres">
      <dgm:prSet presAssocID="{A0431960-90FC-4240-A31C-F1F585D46328}" presName="level3hierChild" presStyleCnt="0"/>
      <dgm:spPr/>
    </dgm:pt>
    <dgm:pt modelId="{EFBFB668-C4B0-4CED-A429-5EBB6C55D98D}" type="pres">
      <dgm:prSet presAssocID="{427631E8-415A-4002-931C-FE81FA0B0D12}" presName="conn2-1" presStyleLbl="parChTrans1D2" presStyleIdx="2" presStyleCnt="3"/>
      <dgm:spPr/>
    </dgm:pt>
    <dgm:pt modelId="{5ACC1350-D4DD-4413-98F9-52D0512A4F53}" type="pres">
      <dgm:prSet presAssocID="{427631E8-415A-4002-931C-FE81FA0B0D12}" presName="connTx" presStyleLbl="parChTrans1D2" presStyleIdx="2" presStyleCnt="3"/>
      <dgm:spPr/>
    </dgm:pt>
    <dgm:pt modelId="{3231C8E6-8632-443B-9AD8-0E636353860E}" type="pres">
      <dgm:prSet presAssocID="{4326FE28-0E34-43FD-BF20-FE8D67228F84}" presName="root2" presStyleCnt="0"/>
      <dgm:spPr/>
    </dgm:pt>
    <dgm:pt modelId="{5F916488-F047-4D24-A156-32A7B349F3B9}" type="pres">
      <dgm:prSet presAssocID="{4326FE28-0E34-43FD-BF20-FE8D67228F84}" presName="LevelTwoTextNode" presStyleLbl="node2" presStyleIdx="2" presStyleCnt="3" custScaleX="228233" custScaleY="249231" custLinFactX="-40979" custLinFactNeighborX="-100000" custLinFactNeighborY="602">
        <dgm:presLayoutVars>
          <dgm:chPref val="3"/>
        </dgm:presLayoutVars>
      </dgm:prSet>
      <dgm:spPr/>
    </dgm:pt>
    <dgm:pt modelId="{D1512949-DCF8-4C38-84EA-464D5E09F073}" type="pres">
      <dgm:prSet presAssocID="{4326FE28-0E34-43FD-BF20-FE8D67228F84}" presName="level3hierChild" presStyleCnt="0"/>
      <dgm:spPr/>
    </dgm:pt>
  </dgm:ptLst>
  <dgm:cxnLst>
    <dgm:cxn modelId="{2A3705AF-D291-4278-9C78-93FFA482AAAD}" type="presOf" srcId="{2C8A604D-A730-4562-A869-5F23054B2A87}" destId="{B88E3AA3-6B35-4B97-B3AE-1E0B2575B3EB}" srcOrd="0" destOrd="0" presId="urn:microsoft.com/office/officeart/2005/8/layout/hierarchy2"/>
    <dgm:cxn modelId="{7B5A0FB2-A652-4105-AD62-9E15D894E6B5}" type="presOf" srcId="{4326FE28-0E34-43FD-BF20-FE8D67228F84}" destId="{5F916488-F047-4D24-A156-32A7B349F3B9}" srcOrd="0" destOrd="0" presId="urn:microsoft.com/office/officeart/2005/8/layout/hierarchy2"/>
    <dgm:cxn modelId="{62572875-11F7-41C9-B348-872492620D8D}" type="presOf" srcId="{43213F1C-36F5-4E3B-9A01-4A32FA9E045C}" destId="{3C62C0A7-C7B1-46F3-A268-F91BF734C9AB}" srcOrd="0" destOrd="0" presId="urn:microsoft.com/office/officeart/2005/8/layout/hierarchy2"/>
    <dgm:cxn modelId="{E0A03453-2223-48F9-8CB2-327F4314CE7C}" type="presOf" srcId="{60CB24D9-604B-43E2-A81D-CC958AE4DD24}" destId="{DBC4A1E9-EF19-42DE-A46F-5D4AA789A5E9}" srcOrd="1" destOrd="0" presId="urn:microsoft.com/office/officeart/2005/8/layout/hierarchy2"/>
    <dgm:cxn modelId="{C48BFD35-D15D-47F6-B39B-B12716ED5478}" type="presOf" srcId="{340B970D-2CE6-4CCC-80DA-12F22FAEA52C}" destId="{D46D0872-8BE1-42D2-A0BC-0D691D89A0FE}" srcOrd="0" destOrd="0" presId="urn:microsoft.com/office/officeart/2005/8/layout/hierarchy2"/>
    <dgm:cxn modelId="{E5E80EC1-8CB9-40A2-B7F5-AC8DD56BCB43}" type="presOf" srcId="{427631E8-415A-4002-931C-FE81FA0B0D12}" destId="{EFBFB668-C4B0-4CED-A429-5EBB6C55D98D}" srcOrd="0" destOrd="0" presId="urn:microsoft.com/office/officeart/2005/8/layout/hierarchy2"/>
    <dgm:cxn modelId="{7F952F98-07D5-47A4-8A22-808EC08F88B6}" srcId="{A89E607B-55D4-452E-A85E-602BE0C18E80}" destId="{B65CF0C6-4581-45D4-A1E2-ACBB24BEBCC5}" srcOrd="0" destOrd="0" parTransId="{1502B482-C7F6-4F70-B5C5-A32B4440C5D3}" sibTransId="{007F6458-A01B-4DEC-AC55-323573406802}"/>
    <dgm:cxn modelId="{BF4C0236-EF55-47CA-A6CA-491347B21523}" type="presOf" srcId="{918CA6A5-B947-423C-AD80-114FAC8546D5}" destId="{316144A8-3419-4D79-B0FE-3845B320D637}" srcOrd="1" destOrd="0" presId="urn:microsoft.com/office/officeart/2005/8/layout/hierarchy2"/>
    <dgm:cxn modelId="{D3ED7719-F02B-43D6-BA52-BE65F9B06CA4}" srcId="{D8723110-2547-4615-97F7-D214A1F3D9B3}" destId="{C57DBD6D-A0A4-44F2-84CB-CC25E6E1D1CC}" srcOrd="1" destOrd="0" parTransId="{60CB24D9-604B-43E2-A81D-CC958AE4DD24}" sibTransId="{547D7EA0-8762-43DE-A9FB-768C7BC13C19}"/>
    <dgm:cxn modelId="{1A2D7A02-9DB7-4E40-8242-666E46B301BD}" type="presOf" srcId="{A89E607B-55D4-452E-A85E-602BE0C18E80}" destId="{1F6F2ED2-FA40-42B0-9CAD-630C613A52BC}" srcOrd="0" destOrd="0" presId="urn:microsoft.com/office/officeart/2005/8/layout/hierarchy2"/>
    <dgm:cxn modelId="{23AD1459-E746-492B-867C-2853500A7A1E}" type="presOf" srcId="{DE409383-AD92-4800-B033-6C632AEF5E7E}" destId="{21605E0C-569D-497D-820C-E384F31F310A}" srcOrd="1" destOrd="0" presId="urn:microsoft.com/office/officeart/2005/8/layout/hierarchy2"/>
    <dgm:cxn modelId="{D1C836F0-918A-45B4-94EA-676D9C17FCBA}" srcId="{D8723110-2547-4615-97F7-D214A1F3D9B3}" destId="{AB261DF5-7920-40D4-8702-899EE298B96A}" srcOrd="3" destOrd="0" parTransId="{FF353385-BF07-4395-802F-1354D748FB87}" sibTransId="{3BF26EF3-2F7C-40D9-8B1C-C07B93283514}"/>
    <dgm:cxn modelId="{A233556D-1547-499F-B58D-06966C3308FA}" srcId="{D8723110-2547-4615-97F7-D214A1F3D9B3}" destId="{340B970D-2CE6-4CCC-80DA-12F22FAEA52C}" srcOrd="2" destOrd="0" parTransId="{2C8A604D-A730-4562-A869-5F23054B2A87}" sibTransId="{124691AA-F837-4A25-A22B-03674C2A38B8}"/>
    <dgm:cxn modelId="{24FCC4D2-435E-497E-8467-EA941CEB0756}" type="presOf" srcId="{AB261DF5-7920-40D4-8702-899EE298B96A}" destId="{C72F944F-120D-4D70-B388-443A6462CB7D}" srcOrd="0" destOrd="0" presId="urn:microsoft.com/office/officeart/2005/8/layout/hierarchy2"/>
    <dgm:cxn modelId="{2801D2C1-AF78-4D30-A5A8-22FCAD368518}" type="presOf" srcId="{C57DBD6D-A0A4-44F2-84CB-CC25E6E1D1CC}" destId="{5A9ABB68-F87D-4C7E-BFE8-5F08F2D3907E}" srcOrd="0" destOrd="0" presId="urn:microsoft.com/office/officeart/2005/8/layout/hierarchy2"/>
    <dgm:cxn modelId="{BAB2F1A5-348E-4D1C-838A-C34DF7AB80F3}" type="presOf" srcId="{660BC37F-69D1-47BF-9EC1-D537EFBA7911}" destId="{5EB7CED0-D1FD-4A64-8DE3-B9B52D543103}" srcOrd="1" destOrd="0" presId="urn:microsoft.com/office/officeart/2005/8/layout/hierarchy2"/>
    <dgm:cxn modelId="{B5B48081-03CB-4CFF-9BFB-C15F6215B839}" type="presOf" srcId="{A0431960-90FC-4240-A31C-F1F585D46328}" destId="{47D865DE-347D-4233-8A16-C6CC0B458186}" srcOrd="0" destOrd="0" presId="urn:microsoft.com/office/officeart/2005/8/layout/hierarchy2"/>
    <dgm:cxn modelId="{7C3425FD-15C0-48CE-BFAA-240C72EF00C7}" srcId="{B65CF0C6-4581-45D4-A1E2-ACBB24BEBCC5}" destId="{D8723110-2547-4615-97F7-D214A1F3D9B3}" srcOrd="0" destOrd="0" parTransId="{6BA14DF5-1400-4CCF-AD1F-1B474B439649}" sibTransId="{4094561C-CD65-42B8-9220-0742D841D5E2}"/>
    <dgm:cxn modelId="{08565493-C4E4-42A0-85B8-1C7A80D18CE9}" type="presOf" srcId="{1B8F5F08-DE8D-4F09-A490-663F88357B5A}" destId="{138F05DC-E3CF-41A1-8D24-91465EBB1A1A}" srcOrd="0" destOrd="0" presId="urn:microsoft.com/office/officeart/2005/8/layout/hierarchy2"/>
    <dgm:cxn modelId="{21E4032D-16E5-4990-A71D-D6C75263625E}" type="presOf" srcId="{FF353385-BF07-4395-802F-1354D748FB87}" destId="{38609495-3243-4845-B666-47A939EA51CB}" srcOrd="0" destOrd="0" presId="urn:microsoft.com/office/officeart/2005/8/layout/hierarchy2"/>
    <dgm:cxn modelId="{3E4EC02E-CF37-4708-8B3C-02C2DCDC1BB8}" type="presOf" srcId="{6BA14DF5-1400-4CCF-AD1F-1B474B439649}" destId="{7DCE08FE-8877-4031-8315-8BD4DA987355}" srcOrd="0" destOrd="0" presId="urn:microsoft.com/office/officeart/2005/8/layout/hierarchy2"/>
    <dgm:cxn modelId="{C2B8A195-33BB-48DD-BA43-950995190CA5}" srcId="{B65CF0C6-4581-45D4-A1E2-ACBB24BEBCC5}" destId="{A0431960-90FC-4240-A31C-F1F585D46328}" srcOrd="1" destOrd="0" parTransId="{918CA6A5-B947-423C-AD80-114FAC8546D5}" sibTransId="{E492B6B5-6174-454A-A038-FA53FA84306C}"/>
    <dgm:cxn modelId="{86F0370C-C87A-4386-86B1-486BDE4DDD48}" type="presOf" srcId="{660BC37F-69D1-47BF-9EC1-D537EFBA7911}" destId="{8B28BA31-6F4F-477C-B64B-AAC54CB2DA5B}" srcOrd="0" destOrd="0" presId="urn:microsoft.com/office/officeart/2005/8/layout/hierarchy2"/>
    <dgm:cxn modelId="{22BA44EF-DE81-436C-BC9A-981D76130B8A}" type="presOf" srcId="{2C8A604D-A730-4562-A869-5F23054B2A87}" destId="{65522C47-C638-4DE9-81AE-B61BE843B8D4}" srcOrd="1" destOrd="0" presId="urn:microsoft.com/office/officeart/2005/8/layout/hierarchy2"/>
    <dgm:cxn modelId="{EA7ED140-1D99-469C-B31B-DC8D7A9F5D7B}" srcId="{D8723110-2547-4615-97F7-D214A1F3D9B3}" destId="{1B8F5F08-DE8D-4F09-A490-663F88357B5A}" srcOrd="0" destOrd="0" parTransId="{DE409383-AD92-4800-B033-6C632AEF5E7E}" sibTransId="{6D87A910-BBF9-4075-87B8-77FB8E0696D0}"/>
    <dgm:cxn modelId="{87E5786A-3FAE-42F7-88D1-FA8E6AA9DBFD}" type="presOf" srcId="{6BA14DF5-1400-4CCF-AD1F-1B474B439649}" destId="{4BDCEEA6-1AC6-4C1D-B464-8279D0AD314C}" srcOrd="1" destOrd="0" presId="urn:microsoft.com/office/officeart/2005/8/layout/hierarchy2"/>
    <dgm:cxn modelId="{7D0E9B72-EF05-40D1-9EC9-CCBDE0DCD16D}" type="presOf" srcId="{427631E8-415A-4002-931C-FE81FA0B0D12}" destId="{5ACC1350-D4DD-4413-98F9-52D0512A4F53}" srcOrd="1" destOrd="0" presId="urn:microsoft.com/office/officeart/2005/8/layout/hierarchy2"/>
    <dgm:cxn modelId="{DCCFC228-AE4F-45F4-86F4-26A69589D896}" srcId="{B65CF0C6-4581-45D4-A1E2-ACBB24BEBCC5}" destId="{4326FE28-0E34-43FD-BF20-FE8D67228F84}" srcOrd="2" destOrd="0" parTransId="{427631E8-415A-4002-931C-FE81FA0B0D12}" sibTransId="{E70582D0-BF8E-4D44-BFF0-0AE9A7A304CC}"/>
    <dgm:cxn modelId="{F7235484-15E7-40FC-8DB2-9A1E98EE6115}" type="presOf" srcId="{B65CF0C6-4581-45D4-A1E2-ACBB24BEBCC5}" destId="{EDDCBAA9-125D-4706-9A1B-BC5EB8091FE6}" srcOrd="0" destOrd="0" presId="urn:microsoft.com/office/officeart/2005/8/layout/hierarchy2"/>
    <dgm:cxn modelId="{3815B2F9-9FFC-4DFE-9166-4B40E8ACFF09}" type="presOf" srcId="{918CA6A5-B947-423C-AD80-114FAC8546D5}" destId="{B488D06B-31FB-4974-A85C-AE25256DF9D7}" srcOrd="0" destOrd="0" presId="urn:microsoft.com/office/officeart/2005/8/layout/hierarchy2"/>
    <dgm:cxn modelId="{3361B3FC-6090-4CD9-B534-1EE27041A3DA}" srcId="{D8723110-2547-4615-97F7-D214A1F3D9B3}" destId="{43213F1C-36F5-4E3B-9A01-4A32FA9E045C}" srcOrd="4" destOrd="0" parTransId="{660BC37F-69D1-47BF-9EC1-D537EFBA7911}" sibTransId="{21C70A1C-783B-4778-8906-E6C9C97F6B37}"/>
    <dgm:cxn modelId="{AAA374B0-60E7-484C-BE5F-E3D3FE3ADCD6}" type="presOf" srcId="{FF353385-BF07-4395-802F-1354D748FB87}" destId="{37D5F1F8-37F4-44D8-AF05-145E33CF7810}" srcOrd="1" destOrd="0" presId="urn:microsoft.com/office/officeart/2005/8/layout/hierarchy2"/>
    <dgm:cxn modelId="{22B08371-E89E-42DC-812B-CA392B3A7980}" type="presOf" srcId="{D8723110-2547-4615-97F7-D214A1F3D9B3}" destId="{CE223955-4095-4AD0-BBE7-1A353EC758F2}" srcOrd="0" destOrd="0" presId="urn:microsoft.com/office/officeart/2005/8/layout/hierarchy2"/>
    <dgm:cxn modelId="{2BDDE9CF-C03A-4F0E-A569-FE14AC94F2D5}" type="presOf" srcId="{60CB24D9-604B-43E2-A81D-CC958AE4DD24}" destId="{1362E889-4150-4D61-B0F2-A92A22B4CCAC}" srcOrd="0" destOrd="0" presId="urn:microsoft.com/office/officeart/2005/8/layout/hierarchy2"/>
    <dgm:cxn modelId="{DF1A92E8-F6A8-432F-876A-0083959571BE}" type="presOf" srcId="{DE409383-AD92-4800-B033-6C632AEF5E7E}" destId="{CDEDB4D9-F9A8-436A-BE20-3EBB39C8DC32}" srcOrd="0" destOrd="0" presId="urn:microsoft.com/office/officeart/2005/8/layout/hierarchy2"/>
    <dgm:cxn modelId="{318A513E-0F35-4B8F-8C5E-86D20A8D33C2}" type="presParOf" srcId="{1F6F2ED2-FA40-42B0-9CAD-630C613A52BC}" destId="{2F37799A-8755-4566-9C46-47706A13239A}" srcOrd="0" destOrd="0" presId="urn:microsoft.com/office/officeart/2005/8/layout/hierarchy2"/>
    <dgm:cxn modelId="{45045142-4FE4-434F-8BF2-941184AE6313}" type="presParOf" srcId="{2F37799A-8755-4566-9C46-47706A13239A}" destId="{EDDCBAA9-125D-4706-9A1B-BC5EB8091FE6}" srcOrd="0" destOrd="0" presId="urn:microsoft.com/office/officeart/2005/8/layout/hierarchy2"/>
    <dgm:cxn modelId="{DF2A2ED0-FFBD-40A0-AE8C-09C697556612}" type="presParOf" srcId="{2F37799A-8755-4566-9C46-47706A13239A}" destId="{AA90031D-2044-4ABC-A63B-AE30CCC5FB7A}" srcOrd="1" destOrd="0" presId="urn:microsoft.com/office/officeart/2005/8/layout/hierarchy2"/>
    <dgm:cxn modelId="{48F7408A-8A29-47C3-A32A-2EEF090BE8BC}" type="presParOf" srcId="{AA90031D-2044-4ABC-A63B-AE30CCC5FB7A}" destId="{7DCE08FE-8877-4031-8315-8BD4DA987355}" srcOrd="0" destOrd="0" presId="urn:microsoft.com/office/officeart/2005/8/layout/hierarchy2"/>
    <dgm:cxn modelId="{05F0F19E-F0BA-45ED-AC53-F6D28881D9DC}" type="presParOf" srcId="{7DCE08FE-8877-4031-8315-8BD4DA987355}" destId="{4BDCEEA6-1AC6-4C1D-B464-8279D0AD314C}" srcOrd="0" destOrd="0" presId="urn:microsoft.com/office/officeart/2005/8/layout/hierarchy2"/>
    <dgm:cxn modelId="{C2B794B2-E909-4F6F-A1FC-7E4D9F7049C7}" type="presParOf" srcId="{AA90031D-2044-4ABC-A63B-AE30CCC5FB7A}" destId="{16CAA85E-6E1B-4FF8-AA8F-2507CF5B2293}" srcOrd="1" destOrd="0" presId="urn:microsoft.com/office/officeart/2005/8/layout/hierarchy2"/>
    <dgm:cxn modelId="{2C3A6AC3-B9BD-4697-9AF2-48C458248803}" type="presParOf" srcId="{16CAA85E-6E1B-4FF8-AA8F-2507CF5B2293}" destId="{CE223955-4095-4AD0-BBE7-1A353EC758F2}" srcOrd="0" destOrd="0" presId="urn:microsoft.com/office/officeart/2005/8/layout/hierarchy2"/>
    <dgm:cxn modelId="{13F6FA29-B6CD-4C7D-B52B-7B91FEBA114C}" type="presParOf" srcId="{16CAA85E-6E1B-4FF8-AA8F-2507CF5B2293}" destId="{28EF0049-066F-41B3-9052-3DDAD9598FAD}" srcOrd="1" destOrd="0" presId="urn:microsoft.com/office/officeart/2005/8/layout/hierarchy2"/>
    <dgm:cxn modelId="{5EFDCE8B-F0E4-4042-9F91-1B431C178517}" type="presParOf" srcId="{28EF0049-066F-41B3-9052-3DDAD9598FAD}" destId="{CDEDB4D9-F9A8-436A-BE20-3EBB39C8DC32}" srcOrd="0" destOrd="0" presId="urn:microsoft.com/office/officeart/2005/8/layout/hierarchy2"/>
    <dgm:cxn modelId="{F6648568-3FA8-4DC1-BB57-62E91F7BDC03}" type="presParOf" srcId="{CDEDB4D9-F9A8-436A-BE20-3EBB39C8DC32}" destId="{21605E0C-569D-497D-820C-E384F31F310A}" srcOrd="0" destOrd="0" presId="urn:microsoft.com/office/officeart/2005/8/layout/hierarchy2"/>
    <dgm:cxn modelId="{7724D2CB-08CC-48A7-BD7F-FE1154AF99FE}" type="presParOf" srcId="{28EF0049-066F-41B3-9052-3DDAD9598FAD}" destId="{046A1CBA-0F5E-4BB3-A179-A05AE58CF5C2}" srcOrd="1" destOrd="0" presId="urn:microsoft.com/office/officeart/2005/8/layout/hierarchy2"/>
    <dgm:cxn modelId="{5307F341-F879-46E4-AB1D-0AEEF990E988}" type="presParOf" srcId="{046A1CBA-0F5E-4BB3-A179-A05AE58CF5C2}" destId="{138F05DC-E3CF-41A1-8D24-91465EBB1A1A}" srcOrd="0" destOrd="0" presId="urn:microsoft.com/office/officeart/2005/8/layout/hierarchy2"/>
    <dgm:cxn modelId="{83B13A4B-0223-49F4-A3B9-4ED15DA64554}" type="presParOf" srcId="{046A1CBA-0F5E-4BB3-A179-A05AE58CF5C2}" destId="{9C24D858-5D17-4D9C-BF34-E86168DCAC48}" srcOrd="1" destOrd="0" presId="urn:microsoft.com/office/officeart/2005/8/layout/hierarchy2"/>
    <dgm:cxn modelId="{D7C2573D-95CF-46B3-8DDD-947AED23698A}" type="presParOf" srcId="{28EF0049-066F-41B3-9052-3DDAD9598FAD}" destId="{1362E889-4150-4D61-B0F2-A92A22B4CCAC}" srcOrd="2" destOrd="0" presId="urn:microsoft.com/office/officeart/2005/8/layout/hierarchy2"/>
    <dgm:cxn modelId="{D7DBB321-1CC6-46D4-B8EE-958B7495C578}" type="presParOf" srcId="{1362E889-4150-4D61-B0F2-A92A22B4CCAC}" destId="{DBC4A1E9-EF19-42DE-A46F-5D4AA789A5E9}" srcOrd="0" destOrd="0" presId="urn:microsoft.com/office/officeart/2005/8/layout/hierarchy2"/>
    <dgm:cxn modelId="{8867C130-EDF4-4501-B81C-62144C6467E7}" type="presParOf" srcId="{28EF0049-066F-41B3-9052-3DDAD9598FAD}" destId="{1FAAD2FA-07B1-442D-9433-D432FE7DDC9B}" srcOrd="3" destOrd="0" presId="urn:microsoft.com/office/officeart/2005/8/layout/hierarchy2"/>
    <dgm:cxn modelId="{956ABD71-A076-44D9-A9B4-6ACF2E6F0CF8}" type="presParOf" srcId="{1FAAD2FA-07B1-442D-9433-D432FE7DDC9B}" destId="{5A9ABB68-F87D-4C7E-BFE8-5F08F2D3907E}" srcOrd="0" destOrd="0" presId="urn:microsoft.com/office/officeart/2005/8/layout/hierarchy2"/>
    <dgm:cxn modelId="{6FB87331-D5A7-4228-B186-797DCE3A5E8C}" type="presParOf" srcId="{1FAAD2FA-07B1-442D-9433-D432FE7DDC9B}" destId="{7C3E8A7A-E36C-4638-AB36-9E2139A8E3E4}" srcOrd="1" destOrd="0" presId="urn:microsoft.com/office/officeart/2005/8/layout/hierarchy2"/>
    <dgm:cxn modelId="{54C84D3C-5C85-4878-B624-B083AB3BBD3A}" type="presParOf" srcId="{28EF0049-066F-41B3-9052-3DDAD9598FAD}" destId="{B88E3AA3-6B35-4B97-B3AE-1E0B2575B3EB}" srcOrd="4" destOrd="0" presId="urn:microsoft.com/office/officeart/2005/8/layout/hierarchy2"/>
    <dgm:cxn modelId="{3D68C946-D8F7-45B1-BD53-1D2FCFD2A1AD}" type="presParOf" srcId="{B88E3AA3-6B35-4B97-B3AE-1E0B2575B3EB}" destId="{65522C47-C638-4DE9-81AE-B61BE843B8D4}" srcOrd="0" destOrd="0" presId="urn:microsoft.com/office/officeart/2005/8/layout/hierarchy2"/>
    <dgm:cxn modelId="{13F7F639-3B13-4481-9E5C-747128495C15}" type="presParOf" srcId="{28EF0049-066F-41B3-9052-3DDAD9598FAD}" destId="{22475EAD-F5BF-4FA1-AFA8-A9251691242C}" srcOrd="5" destOrd="0" presId="urn:microsoft.com/office/officeart/2005/8/layout/hierarchy2"/>
    <dgm:cxn modelId="{3B10A9AA-8EAD-40FA-8959-58BDD4251CB6}" type="presParOf" srcId="{22475EAD-F5BF-4FA1-AFA8-A9251691242C}" destId="{D46D0872-8BE1-42D2-A0BC-0D691D89A0FE}" srcOrd="0" destOrd="0" presId="urn:microsoft.com/office/officeart/2005/8/layout/hierarchy2"/>
    <dgm:cxn modelId="{1F410F5A-F9DF-4D83-B56F-D3BFCC5A3AB8}" type="presParOf" srcId="{22475EAD-F5BF-4FA1-AFA8-A9251691242C}" destId="{80A4E363-3486-4680-8B2D-FF2E0213241B}" srcOrd="1" destOrd="0" presId="urn:microsoft.com/office/officeart/2005/8/layout/hierarchy2"/>
    <dgm:cxn modelId="{295B906E-EA89-4091-905E-7AD293EDD35F}" type="presParOf" srcId="{28EF0049-066F-41B3-9052-3DDAD9598FAD}" destId="{38609495-3243-4845-B666-47A939EA51CB}" srcOrd="6" destOrd="0" presId="urn:microsoft.com/office/officeart/2005/8/layout/hierarchy2"/>
    <dgm:cxn modelId="{A55FB36A-86D0-45E6-8A6F-E5AA8981C753}" type="presParOf" srcId="{38609495-3243-4845-B666-47A939EA51CB}" destId="{37D5F1F8-37F4-44D8-AF05-145E33CF7810}" srcOrd="0" destOrd="0" presId="urn:microsoft.com/office/officeart/2005/8/layout/hierarchy2"/>
    <dgm:cxn modelId="{E6400881-DBE2-4DAC-8F50-3EB0CA3532CD}" type="presParOf" srcId="{28EF0049-066F-41B3-9052-3DDAD9598FAD}" destId="{97F4C93F-AF33-4ED1-AE36-0E180E920EFE}" srcOrd="7" destOrd="0" presId="urn:microsoft.com/office/officeart/2005/8/layout/hierarchy2"/>
    <dgm:cxn modelId="{A5789420-9372-421F-95D2-6C67D5592788}" type="presParOf" srcId="{97F4C93F-AF33-4ED1-AE36-0E180E920EFE}" destId="{C72F944F-120D-4D70-B388-443A6462CB7D}" srcOrd="0" destOrd="0" presId="urn:microsoft.com/office/officeart/2005/8/layout/hierarchy2"/>
    <dgm:cxn modelId="{CF1D3300-7905-4538-B0E4-4ACBC8943B44}" type="presParOf" srcId="{97F4C93F-AF33-4ED1-AE36-0E180E920EFE}" destId="{886545E8-AD50-437B-B2FC-B9DDCF0E114F}" srcOrd="1" destOrd="0" presId="urn:microsoft.com/office/officeart/2005/8/layout/hierarchy2"/>
    <dgm:cxn modelId="{8CF65939-5E04-414F-91BB-E82471139F13}" type="presParOf" srcId="{28EF0049-066F-41B3-9052-3DDAD9598FAD}" destId="{8B28BA31-6F4F-477C-B64B-AAC54CB2DA5B}" srcOrd="8" destOrd="0" presId="urn:microsoft.com/office/officeart/2005/8/layout/hierarchy2"/>
    <dgm:cxn modelId="{CE1DB80E-A99B-441B-8851-85DC55C09961}" type="presParOf" srcId="{8B28BA31-6F4F-477C-B64B-AAC54CB2DA5B}" destId="{5EB7CED0-D1FD-4A64-8DE3-B9B52D543103}" srcOrd="0" destOrd="0" presId="urn:microsoft.com/office/officeart/2005/8/layout/hierarchy2"/>
    <dgm:cxn modelId="{6EC7F762-BC49-44D0-A189-26133906D97F}" type="presParOf" srcId="{28EF0049-066F-41B3-9052-3DDAD9598FAD}" destId="{72609DAB-E4ED-44C0-9196-F0F14924B20A}" srcOrd="9" destOrd="0" presId="urn:microsoft.com/office/officeart/2005/8/layout/hierarchy2"/>
    <dgm:cxn modelId="{6A35B6F4-433B-4FC3-8FC6-4096924CF9DF}" type="presParOf" srcId="{72609DAB-E4ED-44C0-9196-F0F14924B20A}" destId="{3C62C0A7-C7B1-46F3-A268-F91BF734C9AB}" srcOrd="0" destOrd="0" presId="urn:microsoft.com/office/officeart/2005/8/layout/hierarchy2"/>
    <dgm:cxn modelId="{3C100602-0DA8-46CA-BDC9-4A54B7AF4F73}" type="presParOf" srcId="{72609DAB-E4ED-44C0-9196-F0F14924B20A}" destId="{3BA11333-7CBA-44CA-AEFE-834C0BE22BEF}" srcOrd="1" destOrd="0" presId="urn:microsoft.com/office/officeart/2005/8/layout/hierarchy2"/>
    <dgm:cxn modelId="{B8DBC262-FFBC-4CF0-8170-CFA3217361AB}" type="presParOf" srcId="{AA90031D-2044-4ABC-A63B-AE30CCC5FB7A}" destId="{B488D06B-31FB-4974-A85C-AE25256DF9D7}" srcOrd="2" destOrd="0" presId="urn:microsoft.com/office/officeart/2005/8/layout/hierarchy2"/>
    <dgm:cxn modelId="{E4BEB710-6E3F-4846-B093-6FCC4912A431}" type="presParOf" srcId="{B488D06B-31FB-4974-A85C-AE25256DF9D7}" destId="{316144A8-3419-4D79-B0FE-3845B320D637}" srcOrd="0" destOrd="0" presId="urn:microsoft.com/office/officeart/2005/8/layout/hierarchy2"/>
    <dgm:cxn modelId="{5BCE00EA-6C0B-4AF4-8203-9DFB0D0E97CD}" type="presParOf" srcId="{AA90031D-2044-4ABC-A63B-AE30CCC5FB7A}" destId="{97B1C7BE-FB9D-4065-BF37-8A024E58B806}" srcOrd="3" destOrd="0" presId="urn:microsoft.com/office/officeart/2005/8/layout/hierarchy2"/>
    <dgm:cxn modelId="{481445BE-E013-476C-B3A9-67A3C0691F69}" type="presParOf" srcId="{97B1C7BE-FB9D-4065-BF37-8A024E58B806}" destId="{47D865DE-347D-4233-8A16-C6CC0B458186}" srcOrd="0" destOrd="0" presId="urn:microsoft.com/office/officeart/2005/8/layout/hierarchy2"/>
    <dgm:cxn modelId="{BE3FC3F4-C8C9-490B-9E88-2D57AD85D761}" type="presParOf" srcId="{97B1C7BE-FB9D-4065-BF37-8A024E58B806}" destId="{19E611B8-1996-434C-977C-F14BD63D5458}" srcOrd="1" destOrd="0" presId="urn:microsoft.com/office/officeart/2005/8/layout/hierarchy2"/>
    <dgm:cxn modelId="{5000A8E1-E860-4FF1-BED5-9FF2F90F9A66}" type="presParOf" srcId="{AA90031D-2044-4ABC-A63B-AE30CCC5FB7A}" destId="{EFBFB668-C4B0-4CED-A429-5EBB6C55D98D}" srcOrd="4" destOrd="0" presId="urn:microsoft.com/office/officeart/2005/8/layout/hierarchy2"/>
    <dgm:cxn modelId="{FFCA1B40-F98A-4EDB-B99F-0E516814CFCB}" type="presParOf" srcId="{EFBFB668-C4B0-4CED-A429-5EBB6C55D98D}" destId="{5ACC1350-D4DD-4413-98F9-52D0512A4F53}" srcOrd="0" destOrd="0" presId="urn:microsoft.com/office/officeart/2005/8/layout/hierarchy2"/>
    <dgm:cxn modelId="{759F9DB8-D7AB-440A-8BA2-A0D0789D165C}" type="presParOf" srcId="{AA90031D-2044-4ABC-A63B-AE30CCC5FB7A}" destId="{3231C8E6-8632-443B-9AD8-0E636353860E}" srcOrd="5" destOrd="0" presId="urn:microsoft.com/office/officeart/2005/8/layout/hierarchy2"/>
    <dgm:cxn modelId="{ABF40C27-1120-4934-828D-92A60EA9C2B8}" type="presParOf" srcId="{3231C8E6-8632-443B-9AD8-0E636353860E}" destId="{5F916488-F047-4D24-A156-32A7B349F3B9}" srcOrd="0" destOrd="0" presId="urn:microsoft.com/office/officeart/2005/8/layout/hierarchy2"/>
    <dgm:cxn modelId="{A5A73BC2-C056-49B4-B367-EF945C03CADB}" type="presParOf" srcId="{3231C8E6-8632-443B-9AD8-0E636353860E}" destId="{D1512949-DCF8-4C38-84EA-464D5E09F073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DAF1851-9DBD-41E8-A3F3-F757E65C69FD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C16BF98-2175-423B-87FF-90A5EFE30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3240" y="285728"/>
            <a:ext cx="5105400" cy="4044534"/>
          </a:xfrm>
        </p:spPr>
        <p:txBody>
          <a:bodyPr/>
          <a:lstStyle/>
          <a:p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Студенческое самоуправление на этапе трансформации высшей школы: поиск ответов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5214950"/>
            <a:ext cx="5357850" cy="135732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Кочерова Анна</a:t>
            </a:r>
            <a:r>
              <a:rPr lang="en-US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студентка БУ-32</a:t>
            </a:r>
            <a:r>
              <a:rPr lang="en-US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Научный руководитель</a:t>
            </a:r>
            <a:r>
              <a:rPr lang="ru-RU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Астахова Е.В.</a:t>
            </a:r>
            <a:endParaRPr lang="ru-RU" sz="24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0" cy="3219451"/>
          </a:xfrm>
          <a:prstGeom prst="rect">
            <a:avLst/>
          </a:prstGeom>
          <a:noFill/>
        </p:spPr>
      </p:pic>
      <p:pic>
        <p:nvPicPr>
          <p:cNvPr id="5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0"/>
            <a:ext cx="1857356" cy="1857364"/>
          </a:xfrm>
          <a:prstGeom prst="rect">
            <a:avLst/>
          </a:prstGeom>
          <a:noFill/>
        </p:spPr>
      </p:pic>
      <p:pic>
        <p:nvPicPr>
          <p:cNvPr id="22532" name="Picture 4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32" y="3214686"/>
            <a:ext cx="4714868" cy="3643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7239000" cy="542928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Бондарь Т.И. Создание культурно-образовательной среды в современном учебном заведении / Татьяна Ивановна Бондарь // Трансформация социальных функций образования в современном мире : материалы </a:t>
            </a:r>
            <a:r>
              <a:rPr lang="ru-RU" dirty="0" err="1" smtClean="0"/>
              <a:t>междунар</a:t>
            </a:r>
            <a:r>
              <a:rPr lang="ru-RU" dirty="0" smtClean="0"/>
              <a:t>. </a:t>
            </a:r>
            <a:r>
              <a:rPr lang="ru-RU" dirty="0" err="1" smtClean="0"/>
              <a:t>науч.-практ</a:t>
            </a:r>
            <a:r>
              <a:rPr lang="ru-RU" dirty="0" smtClean="0"/>
              <a:t>. </a:t>
            </a:r>
            <a:r>
              <a:rPr lang="ru-RU" dirty="0" err="1" smtClean="0"/>
              <a:t>конф</a:t>
            </a:r>
            <a:r>
              <a:rPr lang="ru-RU" dirty="0" smtClean="0"/>
              <a:t>., 17-18 февр. 2015 г. / </a:t>
            </a:r>
            <a:r>
              <a:rPr lang="ru-RU" dirty="0" err="1" smtClean="0"/>
              <a:t>Харьк</a:t>
            </a:r>
            <a:r>
              <a:rPr lang="ru-RU" dirty="0" smtClean="0"/>
              <a:t>. </a:t>
            </a:r>
            <a:r>
              <a:rPr lang="ru-RU" dirty="0" err="1" smtClean="0"/>
              <a:t>гуманитар</a:t>
            </a:r>
            <a:r>
              <a:rPr lang="ru-RU" dirty="0" smtClean="0"/>
              <a:t>. ун-т "Нар. </a:t>
            </a:r>
            <a:r>
              <a:rPr lang="ru-RU" dirty="0" err="1" smtClean="0"/>
              <a:t>укр</a:t>
            </a:r>
            <a:r>
              <a:rPr lang="ru-RU" dirty="0" smtClean="0"/>
              <a:t>. акад." [и др.]. – Харьков, 2015. – С. 113-114. – </a:t>
            </a:r>
            <a:r>
              <a:rPr lang="ru-RU" dirty="0" err="1" smtClean="0"/>
              <a:t>Библиогр</a:t>
            </a:r>
            <a:r>
              <a:rPr lang="ru-RU" dirty="0" smtClean="0"/>
              <a:t>.: с. 117 </a:t>
            </a:r>
            <a:r>
              <a:rPr lang="ru-RU" dirty="0" smtClean="0"/>
              <a:t>(</a:t>
            </a:r>
            <a:r>
              <a:rPr lang="ru-RU" dirty="0" smtClean="0"/>
              <a:t>4 назв.).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Чибисова Н.Г. Современное студенчество и его досуг / Н.Г. Чибисова //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зап</a:t>
            </a:r>
            <a:r>
              <a:rPr lang="ru-RU" dirty="0" smtClean="0"/>
              <a:t>. </a:t>
            </a:r>
            <a:r>
              <a:rPr lang="ru-RU" dirty="0" err="1" smtClean="0"/>
              <a:t>Харків</a:t>
            </a:r>
            <a:r>
              <a:rPr lang="ru-RU" dirty="0" smtClean="0"/>
              <a:t>. </a:t>
            </a:r>
            <a:r>
              <a:rPr lang="ru-RU" dirty="0" err="1" smtClean="0"/>
              <a:t>гуманітар</a:t>
            </a:r>
            <a:r>
              <a:rPr lang="ru-RU" dirty="0" smtClean="0"/>
              <a:t>. ун-ту «Нар. </a:t>
            </a:r>
            <a:r>
              <a:rPr lang="ru-RU" dirty="0" err="1" smtClean="0"/>
              <a:t>укр</a:t>
            </a:r>
            <a:r>
              <a:rPr lang="ru-RU" dirty="0" smtClean="0"/>
              <a:t>. акад.». – </a:t>
            </a:r>
            <a:r>
              <a:rPr lang="ru-RU" dirty="0" err="1" smtClean="0"/>
              <a:t>Харків</a:t>
            </a:r>
            <a:r>
              <a:rPr lang="ru-RU" dirty="0" smtClean="0"/>
              <a:t>, 2015. – Т. 21. – С. 201–210. –</a:t>
            </a:r>
            <a:r>
              <a:rPr lang="ru-RU" dirty="0" err="1" smtClean="0"/>
              <a:t>Библиогр</a:t>
            </a:r>
            <a:r>
              <a:rPr lang="ru-RU" dirty="0" smtClean="0"/>
              <a:t>.: с. 209–210 (8 назв.).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Закон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Ук</a:t>
            </a:r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раїни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 вищу освіту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</a:p>
          <a:p>
            <a:pPr fontAlgn="base">
              <a:buNone/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Відомості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Верховної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Ради (ВВР), 2014, № 37-38, ст.2004)</a:t>
            </a:r>
          </a:p>
          <a:p>
            <a:pPr fontAlgn="base">
              <a:buNone/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{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Із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змінами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внесеними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згідно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із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Законом № 76-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VIII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від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28.12.2014, ВВР,2015, № 6, ст.40}</a:t>
            </a:r>
          </a:p>
          <a:p>
            <a:pPr fontAlgn="base">
              <a:buNone/>
            </a:pPr>
            <a:endParaRPr lang="uk-UA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Астахова Е. В. Высшая школа в трансформирующемся обществе: гуманитарно-гуманистический аспект / Е.В. Астахова //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Модернізація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вищої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освіти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та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проблеми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управління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якістю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підготовки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фахівців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матеріали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VII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Всеукр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наук.-практ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конф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., 24 верес. 2009 р. /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Харк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держ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ун-т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харчування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та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торгівлі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- Х., 2009. - С. 43-44.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</p:txBody>
      </p:sp>
      <p:pic>
        <p:nvPicPr>
          <p:cNvPr id="4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4000" y="0"/>
            <a:ext cx="1800000" cy="1714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7239000" cy="48463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Образование на Украине</a:t>
            </a:r>
            <a:r>
              <a:rPr lang="ru-RU" dirty="0" smtClean="0"/>
              <a:t> 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в </a:t>
            </a:r>
            <a:r>
              <a:rPr lang="ru-RU" dirty="0" smtClean="0"/>
              <a:t>соответствии с Законом Украины «Об образовании», основывается на принципах гуманизма, демократии, национального сознания, взаимоуважения между нациями и народами.</a:t>
            </a:r>
          </a:p>
          <a:p>
            <a:r>
              <a:rPr lang="ru-RU" dirty="0" smtClean="0"/>
              <a:t>Система образования состоит из учебных заведений, научных, научно-методических и методических учреждений, научно-производственных предприятий, государственных и местных органов управления образованием и самоуправления в области образования.</a:t>
            </a:r>
            <a:endParaRPr lang="ru-RU" dirty="0"/>
          </a:p>
        </p:txBody>
      </p:sp>
      <p:pic>
        <p:nvPicPr>
          <p:cNvPr id="17410" name="Picture 2" descr="http://static9.depositphotos.com/1000207/1162/i/450/depositphotos_11620780-Education-in-ukra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9344" y="5072074"/>
            <a:ext cx="1864656" cy="1785926"/>
          </a:xfrm>
          <a:prstGeom prst="rect">
            <a:avLst/>
          </a:prstGeom>
          <a:noFill/>
        </p:spPr>
      </p:pic>
      <p:pic>
        <p:nvPicPr>
          <p:cNvPr id="5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44000" y="0"/>
            <a:ext cx="1800000" cy="1714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239000" cy="7515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10 НАВЫКОВ, КОТОРЫЕ БУДУТ ВОСТРЕБОВАНЫ ЧЕРЕЗ 5 ЛЕТ: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7239000" cy="484632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Комплексное многоуровневое решение проблемы;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Критическое мышление;</a:t>
            </a:r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Креативность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Умение управлять людьми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Взаимодействие с людьми;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Эмоциональный интеллект;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Формирование собственного мнения и принятие решений;</a:t>
            </a:r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Клиентоориентированность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Умение вести переговоры;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Гибкость ума.</a:t>
            </a:r>
            <a:endParaRPr lang="ru-RU" dirty="0"/>
          </a:p>
        </p:txBody>
      </p:sp>
      <p:pic>
        <p:nvPicPr>
          <p:cNvPr id="16386" name="Picture 2" descr="http://mamstep.ru/wp-content/uploads/2015/10/%D0%B6%D0%B8%D0%B2%D0%BE%D0%B5-%D0%BE%D0%B1%D1%89%D0%B5%D0%BD%D0%B8%D0%B5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714860"/>
            <a:ext cx="2428860" cy="2143140"/>
          </a:xfrm>
          <a:prstGeom prst="rect">
            <a:avLst/>
          </a:prstGeom>
          <a:noFill/>
        </p:spPr>
      </p:pic>
      <p:pic>
        <p:nvPicPr>
          <p:cNvPr id="5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0"/>
            <a:ext cx="1800000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Организация студенческого самоуправления </a:t>
            </a:r>
            <a:r>
              <a:rPr lang="ru-RU" dirty="0" err="1" smtClean="0"/>
              <a:t>нуа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7239000" cy="4846320"/>
          </a:xfrm>
        </p:spPr>
        <p:txBody>
          <a:bodyPr/>
          <a:lstStyle/>
          <a:p>
            <a:r>
              <a:rPr lang="ru-RU" dirty="0" smtClean="0"/>
              <a:t>Студенческий союз НУА- неотъемлемая часть самоуправления академии, созданная с целью развития студенческой активности, творческой инициативы, формирования чувства ответственности и умения  работать в команде.</a:t>
            </a:r>
            <a:endParaRPr lang="ru-RU" dirty="0"/>
          </a:p>
        </p:txBody>
      </p:sp>
      <p:pic>
        <p:nvPicPr>
          <p:cNvPr id="4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0"/>
            <a:ext cx="1800000" cy="1857364"/>
          </a:xfrm>
          <a:prstGeom prst="rect">
            <a:avLst/>
          </a:prstGeom>
          <a:noFill/>
        </p:spPr>
      </p:pic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786190"/>
            <a:ext cx="4929222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928662" y="1609725"/>
          <a:ext cx="76962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434" name="Picture 2" descr="http://lib.exdat.com/tw_files2/urls_91/2/d-1451/7z-docs/2_html_2898cf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1"/>
            <a:ext cx="4762500" cy="1357298"/>
          </a:xfrm>
          <a:prstGeom prst="rect">
            <a:avLst/>
          </a:prstGeom>
          <a:noFill/>
        </p:spPr>
      </p:pic>
      <p:pic>
        <p:nvPicPr>
          <p:cNvPr id="6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0"/>
            <a:ext cx="1857356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660" y="1142984"/>
            <a:ext cx="6762798" cy="5072098"/>
          </a:xfrm>
          <a:prstGeom prst="rect">
            <a:avLst/>
          </a:prstGeom>
          <a:noFill/>
        </p:spPr>
      </p:pic>
      <p:pic>
        <p:nvPicPr>
          <p:cNvPr id="5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0"/>
            <a:ext cx="1857356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Отряд экскурсоводов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5524500" cy="3571875"/>
          </a:xfrm>
          <a:prstGeom prst="rect">
            <a:avLst/>
          </a:prstGeom>
          <a:noFill/>
        </p:spPr>
      </p:pic>
      <p:pic>
        <p:nvPicPr>
          <p:cNvPr id="5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0"/>
            <a:ext cx="1857356" cy="1857364"/>
          </a:xfrm>
          <a:prstGeom prst="rect">
            <a:avLst/>
          </a:prstGeom>
          <a:noFill/>
        </p:spPr>
      </p:pic>
      <p:pic>
        <p:nvPicPr>
          <p:cNvPr id="21508" name="Picture 4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4142632"/>
            <a:ext cx="3929058" cy="2715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7239000" cy="48463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Лашин</a:t>
            </a:r>
            <a:r>
              <a:rPr lang="ru-RU" b="1" dirty="0" smtClean="0"/>
              <a:t> Петр Михайлович</a:t>
            </a:r>
            <a:r>
              <a:rPr lang="ru-RU" dirty="0" smtClean="0"/>
              <a:t> – выпускник факультета «Бизнес-управление» (2003г.) – начальник управления кредитования корпоративных клиентов АКБ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«</a:t>
            </a:r>
            <a:r>
              <a:rPr lang="ru-RU" dirty="0" err="1" smtClean="0"/>
              <a:t>Мегабанк</a:t>
            </a:r>
            <a:r>
              <a:rPr lang="ru-RU" dirty="0" smtClean="0"/>
              <a:t>».</a:t>
            </a:r>
          </a:p>
          <a:p>
            <a:r>
              <a:rPr lang="ru-RU" b="1" dirty="0" smtClean="0"/>
              <a:t>Гонца Ольга Александровна</a:t>
            </a:r>
            <a:r>
              <a:rPr lang="ru-RU" dirty="0" smtClean="0"/>
              <a:t> – выпускница факультета «Бизнес-управление» (2007 г.) – заместитель коммерческого директора компании «Галерея мобильной связи</a:t>
            </a:r>
            <a:r>
              <a:rPr lang="ru-RU" dirty="0" smtClean="0"/>
              <a:t>».</a:t>
            </a:r>
          </a:p>
          <a:p>
            <a:r>
              <a:rPr lang="ru-RU" b="1" dirty="0" err="1" smtClean="0"/>
              <a:t>Остапчук</a:t>
            </a:r>
            <a:r>
              <a:rPr lang="ru-RU" b="1" dirty="0" smtClean="0"/>
              <a:t> Екатерина</a:t>
            </a:r>
            <a:r>
              <a:rPr lang="ru-RU" dirty="0" smtClean="0"/>
              <a:t> </a:t>
            </a:r>
            <a:r>
              <a:rPr lang="ru-RU" b="1" dirty="0" smtClean="0"/>
              <a:t>Александровна </a:t>
            </a:r>
            <a:r>
              <a:rPr lang="ru-RU" dirty="0" smtClean="0"/>
              <a:t>– выпускница факультета «Социальный менеджмент» (2005г.) – директор HR </a:t>
            </a:r>
            <a:r>
              <a:rPr lang="ru-RU" dirty="0" err="1" smtClean="0"/>
              <a:t>Country</a:t>
            </a:r>
            <a:r>
              <a:rPr lang="ru-RU" dirty="0" smtClean="0"/>
              <a:t> </a:t>
            </a:r>
            <a:r>
              <a:rPr lang="ru-RU" dirty="0" err="1" smtClean="0"/>
              <a:t>Director</a:t>
            </a:r>
            <a:r>
              <a:rPr lang="ru-RU" dirty="0" smtClean="0"/>
              <a:t> компании SGS </a:t>
            </a:r>
            <a:r>
              <a:rPr lang="ru-RU" dirty="0" err="1" smtClean="0"/>
              <a:t>Ukraine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Мартынюк Геннадий Евгеньевич</a:t>
            </a:r>
            <a:r>
              <a:rPr lang="ru-RU" dirty="0" smtClean="0"/>
              <a:t> – выпускник факультета» Бизнес-управление» (1998г.) – директор предприятия с иностранными инвестициями «</a:t>
            </a:r>
            <a:r>
              <a:rPr lang="ru-RU" dirty="0" err="1" smtClean="0"/>
              <a:t>Сандвик</a:t>
            </a:r>
            <a:r>
              <a:rPr lang="ru-RU" dirty="0" smtClean="0"/>
              <a:t>», ( г. Киев).</a:t>
            </a:r>
            <a:endParaRPr lang="ru-RU" dirty="0" smtClean="0"/>
          </a:p>
          <a:p>
            <a:r>
              <a:rPr lang="ru-RU" b="1" dirty="0" err="1" smtClean="0"/>
              <a:t>Старосвит</a:t>
            </a:r>
            <a:r>
              <a:rPr lang="ru-RU" b="1" dirty="0" smtClean="0"/>
              <a:t> Светлана Анатольевна</a:t>
            </a:r>
            <a:r>
              <a:rPr lang="ru-RU" dirty="0" smtClean="0"/>
              <a:t> – выпускница факультета «Референт-переводчик» (2004 г.) – юрист в Вашингтонском юридическом офисе.</a:t>
            </a:r>
            <a:endParaRPr lang="ru-RU" dirty="0"/>
          </a:p>
        </p:txBody>
      </p:sp>
      <p:pic>
        <p:nvPicPr>
          <p:cNvPr id="4" name="Picture 2" descr="https://im1-tub-ua.yandex.net/i?id=33acb08af043245b1f960c5439f5fdee&amp;n=33&amp;h=215&amp;w=2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0"/>
            <a:ext cx="1857356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132</TotalTime>
  <Words>283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Студенческое самоуправление на этапе трансформации высшей школы: поиск ответов</vt:lpstr>
      <vt:lpstr>Литература:</vt:lpstr>
      <vt:lpstr>Слайд 3</vt:lpstr>
      <vt:lpstr>10 НАВЫКОВ, КОТОРЫЕ БУДУТ ВОСТРЕБОВАНЫ ЧЕРЕЗ 5 ЛЕТ:</vt:lpstr>
      <vt:lpstr>Организация студенческого самоуправления нуа</vt:lpstr>
      <vt:lpstr>Слайд 6</vt:lpstr>
      <vt:lpstr>Слайд 7</vt:lpstr>
      <vt:lpstr>Отряд экскурсоводов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Студенческое самоуправление на этапе трансформации высшей школы: поиск ответов</dc:title>
  <dc:creator>VPC12M1R</dc:creator>
  <cp:lastModifiedBy>VPC12M1R</cp:lastModifiedBy>
  <cp:revision>14</cp:revision>
  <dcterms:created xsi:type="dcterms:W3CDTF">2016-04-11T18:06:50Z</dcterms:created>
  <dcterms:modified xsi:type="dcterms:W3CDTF">2016-04-13T20:08:01Z</dcterms:modified>
</cp:coreProperties>
</file>