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4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A6DEF-6218-4B25-9F82-E61D1D27D6BC}" type="datetimeFigureOut">
              <a:rPr lang="ru-RU" smtClean="0"/>
              <a:pPr/>
              <a:t>15.04.2016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AF2B-23A7-4D15-9B89-C9C7EE81E6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AF2B-23A7-4D15-9B89-C9C7EE81E6C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AF2B-23A7-4D15-9B89-C9C7EE81E6C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EAF2B-23A7-4D15-9B89-C9C7EE81E6C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C582CA-9CC1-41B5-AD90-6AA0779112CE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7F9FF-6A58-4888-AA92-03C3429307EC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9D731D-3241-4BFA-A7C8-C4999BD375CD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A2F40C-8945-48BD-B479-50011B4C8B7C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0C2BB2-690D-4646-86F6-E78011B120B1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8AFBE7-F1BF-4394-A944-A423A6B65433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F38F8-3DFD-43AF-9D5A-079624C1809B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E3819-3613-44DF-9C8F-B861E1807F6D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ED8CB7-A78B-4712-8B2E-2194FF41E893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CC142B-1765-4234-AF17-5BBA2EC224A8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AEAB88-EEA3-4E26-8664-7B51C936D2AF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543633-21A6-417D-818B-F8EE1F9F74D7}" type="datetime1">
              <a:rPr lang="ru-RU" smtClean="0"/>
              <a:pPr/>
              <a:t>15.04.2016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3BE6F9-BF15-4560-A10D-5765B0E738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0684" y="359898"/>
            <a:ext cx="7410472" cy="4354986"/>
          </a:xfrm>
          <a:effectLst/>
        </p:spPr>
        <p:txBody>
          <a:bodyPr>
            <a:normAutofit fontScale="90000"/>
          </a:bodyPr>
          <a:lstStyle/>
          <a:p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dirty="0" smtClean="0">
                <a:latin typeface="Arial Black" pitchFamily="34" charset="0"/>
              </a:rPr>
              <a:t>СТУДЕНЧЕСКОЕ САМОУПРАВЛЕНИЕ: ИСТОРИЯ СТАНОВЛЕНИЯ И РАЗВИТИЯ</a:t>
            </a:r>
            <a:r>
              <a:rPr lang="ru-RU" sz="5400" dirty="0" smtClean="0">
                <a:latin typeface="Arial Black" pitchFamily="34" charset="0"/>
              </a:rPr>
              <a:t/>
            </a:r>
            <a:br>
              <a:rPr lang="ru-RU" sz="5400" dirty="0" smtClean="0">
                <a:latin typeface="Arial Black" pitchFamily="34" charset="0"/>
              </a:rPr>
            </a:br>
            <a:endParaRPr lang="ru-RU" sz="54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112592"/>
            <a:ext cx="7406640" cy="1602424"/>
          </a:xfrm>
        </p:spPr>
        <p:txBody>
          <a:bodyPr/>
          <a:lstStyle/>
          <a:p>
            <a:pPr algn="r"/>
            <a:r>
              <a:rPr lang="ru-RU" b="1" dirty="0" err="1" smtClean="0"/>
              <a:t>Кучугурной</a:t>
            </a:r>
            <a:r>
              <a:rPr lang="ru-RU" b="1" dirty="0" smtClean="0"/>
              <a:t> Марии </a:t>
            </a:r>
            <a:endParaRPr lang="ru-RU" b="1" dirty="0" smtClean="0"/>
          </a:p>
          <a:p>
            <a:pPr algn="r"/>
            <a:r>
              <a:rPr lang="ru-RU" b="1" dirty="0" smtClean="0"/>
              <a:t>РП-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628652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16.04.2016</a:t>
            </a:r>
            <a:endParaRPr lang="ru-RU" b="1" dirty="0"/>
          </a:p>
        </p:txBody>
      </p:sp>
      <p:pic>
        <p:nvPicPr>
          <p:cNvPr id="6" name="Рисунок 5" descr="a_0683d6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090" y="71438"/>
            <a:ext cx="1317765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42976" y="1214398"/>
            <a:ext cx="7498080" cy="5643602"/>
          </a:xfrm>
        </p:spPr>
        <p:txBody>
          <a:bodyPr>
            <a:noAutofit/>
          </a:bodyPr>
          <a:lstStyle/>
          <a:p>
            <a:pPr>
              <a:buClr>
                <a:schemeClr val="accent5">
                  <a:lumMod val="50000"/>
                </a:schemeClr>
              </a:buClr>
              <a:buFont typeface="Wingdings 2" pitchFamily="18" charset="2"/>
              <a:buChar char=""/>
            </a:pPr>
            <a:r>
              <a:rPr lang="ru-RU" sz="3600" dirty="0" smtClean="0"/>
              <a:t>организация студенческого самоуправления;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 2" pitchFamily="18" charset="2"/>
              <a:buChar char=""/>
            </a:pPr>
            <a:r>
              <a:rPr lang="ru-RU" sz="3600" dirty="0" smtClean="0"/>
              <a:t>развитие социальной активности студентов;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 2" pitchFamily="18" charset="2"/>
              <a:buChar char=""/>
            </a:pPr>
            <a:r>
              <a:rPr lang="ru-RU" sz="3600" dirty="0" smtClean="0"/>
              <a:t>вовлечение в научно-исследовательскую работу;</a:t>
            </a:r>
          </a:p>
          <a:p>
            <a:pPr>
              <a:buClr>
                <a:schemeClr val="accent5">
                  <a:lumMod val="50000"/>
                </a:schemeClr>
              </a:buClr>
              <a:buFont typeface="Wingdings 2" pitchFamily="18" charset="2"/>
              <a:buChar char=""/>
            </a:pPr>
            <a:r>
              <a:rPr lang="ru-RU" sz="3600" dirty="0" smtClean="0"/>
              <a:t>творческая реализация студентов.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86776" y="6072206"/>
            <a:ext cx="785786" cy="642942"/>
          </a:xfrm>
        </p:spPr>
        <p:txBody>
          <a:bodyPr/>
          <a:lstStyle/>
          <a:p>
            <a:fld id="{EF3BE6F9-BF15-4560-A10D-5765B0E73891}" type="slidenum">
              <a:rPr lang="ru-RU" sz="2000" smtClean="0"/>
              <a:pPr/>
              <a:t>2</a:t>
            </a:fld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58204" cy="1071570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</a:rPr>
              <a:t>Цели и задачи </a:t>
            </a:r>
            <a:r>
              <a:rPr lang="ru-RU" b="1" u="sng" dirty="0" err="1" smtClean="0">
                <a:solidFill>
                  <a:schemeClr val="tx1"/>
                </a:solidFill>
              </a:rPr>
              <a:t>студсоюза</a:t>
            </a:r>
            <a:r>
              <a:rPr lang="ru-RU" b="1" u="sng" dirty="0" smtClean="0">
                <a:solidFill>
                  <a:schemeClr val="tx1"/>
                </a:solidFill>
              </a:rPr>
              <a:t>:</a:t>
            </a:r>
            <a:endParaRPr lang="ru-RU" b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Содержимое 10" descr="photofacefun_com_146065904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214290"/>
            <a:ext cx="8072494" cy="64294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8647272" y="6215082"/>
            <a:ext cx="496728" cy="557987"/>
          </a:xfrm>
        </p:spPr>
        <p:txBody>
          <a:bodyPr/>
          <a:lstStyle/>
          <a:p>
            <a:fld id="{EF3BE6F9-BF15-4560-A10D-5765B0E73891}" type="slidenum">
              <a:rPr lang="ru-RU" sz="2000" smtClean="0"/>
              <a:pPr/>
              <a:t>3</a:t>
            </a:fld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facefun_com_146074603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14678" y="500042"/>
            <a:ext cx="3269989" cy="4525962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E6F9-BF15-4560-A10D-5765B0E73891}" type="slidenum">
              <a:rPr lang="ru-RU" sz="2000" smtClean="0"/>
              <a:pPr/>
              <a:t>4</a:t>
            </a:fld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5072082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Мартынюк Геннадий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800" dirty="0" smtClean="0"/>
          </a:p>
          <a:p>
            <a:r>
              <a:rPr lang="ru-RU" sz="4800" dirty="0" err="1" smtClean="0"/>
              <a:t>Репозиторий</a:t>
            </a:r>
            <a:r>
              <a:rPr lang="ru-RU" sz="4800" dirty="0" smtClean="0"/>
              <a:t> ХГУ «НУА»:</a:t>
            </a:r>
          </a:p>
          <a:p>
            <a:endParaRPr lang="ru-RU" sz="4800" dirty="0" smtClean="0"/>
          </a:p>
          <a:p>
            <a:endParaRPr lang="ru-RU" sz="4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E6F9-BF15-4560-A10D-5765B0E73891}" type="slidenum">
              <a:rPr lang="ru-RU" sz="2000" smtClean="0"/>
              <a:pPr/>
              <a:t>5</a:t>
            </a:fld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3105835"/>
            <a:ext cx="78581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http://dspace.nua.kharkov.ua:8080/jspui/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кочеров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86116" y="428604"/>
            <a:ext cx="3027299" cy="4525962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47272" y="6357958"/>
            <a:ext cx="365760" cy="415111"/>
          </a:xfrm>
        </p:spPr>
        <p:txBody>
          <a:bodyPr/>
          <a:lstStyle/>
          <a:p>
            <a:fld id="{EF3BE6F9-BF15-4560-A10D-5765B0E73891}" type="slidenum">
              <a:rPr lang="ru-RU" sz="2000" smtClean="0"/>
              <a:pPr/>
              <a:t>6</a:t>
            </a:fld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492920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Кочерова Анна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786058"/>
            <a:ext cx="8991600" cy="10001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Спасибо за внимание!</a:t>
            </a:r>
          </a:p>
          <a:p>
            <a:pPr algn="r">
              <a:buNone/>
            </a:pP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endParaRPr lang="ru-RU" sz="54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BE6F9-BF15-4560-A10D-5765B0E73891}" type="slidenum">
              <a:rPr lang="ru-RU" sz="2000" smtClean="0"/>
              <a:pPr/>
              <a:t>7</a:t>
            </a:fld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643438" y="5643578"/>
            <a:ext cx="37147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0664173117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@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gmail.com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</TotalTime>
  <Words>55</Words>
  <Application>Microsoft Office PowerPoint</Application>
  <PresentationFormat>Экран (4:3)</PresentationFormat>
  <Paragraphs>25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  СТУДЕНЧЕСКОЕ САМОУПРАВЛЕНИЕ: ИСТОРИЯ СТАНОВЛЕНИЯ И РАЗВИТИЯ </vt:lpstr>
      <vt:lpstr>Цели и задачи студсоюза:</vt:lpstr>
      <vt:lpstr>Слайд 3</vt:lpstr>
      <vt:lpstr>Мартынюк Геннадий</vt:lpstr>
      <vt:lpstr>Слайд 5</vt:lpstr>
      <vt:lpstr>Кочерова Анна</vt:lpstr>
      <vt:lpstr>Слайд 7</vt:lpstr>
    </vt:vector>
  </TitlesOfParts>
  <Company>Харьков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СТУДЕНЧЕСКОЕ САМОУПРАВЛЕНИЕ: ИСТОРИЯ СТАНОВЛЕНИЯ И РАЗВИТИЯ </dc:title>
  <dc:creator>Маша</dc:creator>
  <cp:lastModifiedBy>Admin</cp:lastModifiedBy>
  <cp:revision>13</cp:revision>
  <dcterms:created xsi:type="dcterms:W3CDTF">2016-04-10T10:13:06Z</dcterms:created>
  <dcterms:modified xsi:type="dcterms:W3CDTF">2016-04-15T19:14:41Z</dcterms:modified>
</cp:coreProperties>
</file>