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3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54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9407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25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601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30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89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6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24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4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0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3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2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4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9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0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8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  <p:sldLayoutId id="2147483934" r:id="rId13"/>
    <p:sldLayoutId id="2147483935" r:id="rId14"/>
    <p:sldLayoutId id="2147483936" r:id="rId15"/>
    <p:sldLayoutId id="214748393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487978"/>
            <a:ext cx="8915399" cy="3289403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Особливості побудови стратегії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бренду</a:t>
            </a:r>
            <a:b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закладу 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освіти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uk-UA" b="1" i="1" dirty="0">
                <a:solidFill>
                  <a:schemeClr val="accent2">
                    <a:lumMod val="75000"/>
                  </a:schemeClr>
                </a:solidFill>
              </a:rPr>
              <a:t>Любов ПОКРОЄВА,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algn="r"/>
            <a:r>
              <a:rPr lang="uk-UA" b="1" i="1" dirty="0">
                <a:solidFill>
                  <a:schemeClr val="accent2">
                    <a:lumMod val="75000"/>
                  </a:schemeClr>
                </a:solidFill>
              </a:rPr>
              <a:t>кандидатка педагогічних наук, </a:t>
            </a:r>
            <a:r>
              <a:rPr lang="uk-UA" b="1" i="1" dirty="0" err="1">
                <a:solidFill>
                  <a:schemeClr val="accent2">
                    <a:lumMod val="75000"/>
                  </a:schemeClr>
                </a:solidFill>
              </a:rPr>
              <a:t>доцентка</a:t>
            </a:r>
            <a:r>
              <a:rPr lang="uk-UA" b="1" i="1" dirty="0">
                <a:solidFill>
                  <a:schemeClr val="accent2">
                    <a:lumMod val="75000"/>
                  </a:schemeClr>
                </a:solidFill>
              </a:rPr>
              <a:t>,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algn="r"/>
            <a:r>
              <a:rPr lang="uk-UA" b="1" i="1" dirty="0" err="1">
                <a:solidFill>
                  <a:schemeClr val="accent2">
                    <a:lumMod val="75000"/>
                  </a:schemeClr>
                </a:solidFill>
              </a:rPr>
              <a:t>ректорка</a:t>
            </a:r>
            <a:r>
              <a:rPr lang="uk-UA" b="1" i="1" dirty="0">
                <a:solidFill>
                  <a:schemeClr val="accent2">
                    <a:lumMod val="75000"/>
                  </a:schemeClr>
                </a:solidFill>
              </a:rPr>
              <a:t> КВНЗ «Харківська академія неперервної світи»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97775"/>
            <a:ext cx="8915400" cy="501344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Створення бренду закладу освіти як важливої </a:t>
            </a:r>
            <a:endParaRPr lang="uk-UA" sz="32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її </a:t>
            </a:r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складової </a:t>
            </a: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є </a:t>
            </a:r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дуже важливим етапом </a:t>
            </a:r>
            <a:endParaRPr lang="uk-UA" sz="32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у </a:t>
            </a:r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його становленні </a:t>
            </a: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і </a:t>
            </a:r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передбачає </a:t>
            </a: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побудову</a:t>
            </a:r>
          </a:p>
          <a:p>
            <a:pPr marL="0" indent="0" algn="ctr">
              <a:buNone/>
            </a:pP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3200" b="1" i="1" dirty="0">
                <a:solidFill>
                  <a:schemeClr val="accent3">
                    <a:lumMod val="75000"/>
                  </a:schemeClr>
                </a:solidFill>
              </a:rPr>
              <a:t>спеціальної стратегії його розвитку</a:t>
            </a:r>
            <a:r>
              <a:rPr lang="uk-UA" sz="3200" b="1" i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algn="ctr"/>
            <a:endParaRPr lang="uk-UA" sz="32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Комплексний підхід до створення стратегії </a:t>
            </a:r>
            <a:endParaRPr lang="uk-UA" sz="32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розвитку </a:t>
            </a: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закладу,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починаючи </a:t>
            </a: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з формування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ідей</a:t>
            </a:r>
          </a:p>
          <a:p>
            <a:pPr marL="0" indent="0" algn="ctr">
              <a:buNone/>
            </a:pP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та побудови планів,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дає </a:t>
            </a: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можливість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закладу</a:t>
            </a:r>
          </a:p>
          <a:p>
            <a:pPr marL="0" indent="0" algn="ctr">
              <a:buNone/>
            </a:pP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освіти функціонувати та успішно розвиватися.</a:t>
            </a:r>
            <a:endParaRPr lang="en-US" sz="3200" b="1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Орієнтири для побудови стратегії розвитку закладу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як 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основи його бренду: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Відповідність завданням Концепції «Нова українська школа»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Персоналізація навчання, </a:t>
            </a:r>
            <a:r>
              <a:rPr lang="uk-UA" sz="2000" b="1" i="1" dirty="0" smtClean="0">
                <a:solidFill>
                  <a:schemeClr val="accent2">
                    <a:lumMod val="75000"/>
                  </a:schemeClr>
                </a:solidFill>
              </a:rPr>
              <a:t>урахування </a:t>
            </a:r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пізнавальних потреб і можливостей кожного суб'єкта освітньої діяльності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Формування життєвих компетентностей і розвитку кожної дитини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Технологізація освітнього середовища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Упровадження в освітній практиці нових технологій і прийомів 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Результативність навчання  учнів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000" b="1" i="1" dirty="0">
                <a:solidFill>
                  <a:schemeClr val="accent2">
                    <a:lumMod val="75000"/>
                  </a:schemeClr>
                </a:solidFill>
              </a:rPr>
              <a:t>Новий стиль і принципи діяльності педагогів</a:t>
            </a:r>
            <a:endParaRPr lang="en-US" sz="2000" b="1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1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Вимоги до сучасного педагога: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</a:rPr>
            </a:b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уміти швидко адаптуватися до мінливих умов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життя; 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постійно набувати нових знань і компетентностей;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неперервно підвищувати свій рівень педагогічної освіти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і професійної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майстерності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19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В основі стратегії бренду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Харківської 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академії неперервної освіти: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</a:rPr>
              <a:t>опанування та впровадження новітніх нормативних і науково-методичних розробок; 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</a:rPr>
              <a:t>розробка і </a:t>
            </a:r>
            <a:r>
              <a:rPr lang="uk-UA" sz="2400" b="1" i="1" dirty="0" smtClean="0">
                <a:solidFill>
                  <a:schemeClr val="accent2">
                    <a:lumMod val="75000"/>
                  </a:schemeClr>
                </a:solidFill>
              </a:rPr>
              <a:t>впровадження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</a:rPr>
              <a:t>комплексних освітніх програм;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</a:rPr>
              <a:t>постійне оновлення освітніх програм; 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</a:rPr>
              <a:t>практикозорієнтованість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</a:rPr>
              <a:t> змісту навчання;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</a:rPr>
              <a:t>диверсифікація у формах підвищення кваліфікації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3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Етапи при розробці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бренд-стратегії 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закладу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</a:rPr>
            </a:b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Формування позитивного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образу</a:t>
            </a:r>
          </a:p>
          <a:p>
            <a:pPr lvl="0"/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Створення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особливої форми ідентичності, іміджу 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Розробка маркетингової стратегії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Переведення діяльності закладу 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в інноваційний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режим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1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Основні складові стратегії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формування й 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</a:rPr>
              <a:t>розвитку бренду закладу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Концепція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Цільова аудиторія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Пропозиція (унікальність, актуальність, </a:t>
            </a:r>
            <a:r>
              <a:rPr lang="uk-UA" sz="2800" b="1" i="1" dirty="0" err="1">
                <a:solidFill>
                  <a:schemeClr val="accent2">
                    <a:lumMod val="75000"/>
                  </a:schemeClr>
                </a:solidFill>
              </a:rPr>
              <a:t>інноваційність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Педагогічні кадри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Якість реалізації концепції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Моніторинг результативності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22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21971"/>
            <a:ext cx="8915400" cy="4689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Розробка стратегії бренду починається 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з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формування ідеології та цінностей, 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включає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опрацювання ідеї, концепції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а також багато інших факторів, 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що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дозволяють закладу не тільки посісти 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своє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місце на освітньому ринку </a:t>
            </a:r>
            <a:endParaRPr lang="uk-UA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та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підвищити </a:t>
            </a:r>
            <a:r>
              <a:rPr lang="uk-UA" sz="2800" b="1" i="1" dirty="0" err="1">
                <a:solidFill>
                  <a:schemeClr val="accent2">
                    <a:lumMod val="75000"/>
                  </a:schemeClr>
                </a:solidFill>
              </a:rPr>
              <a:t>впізнаваність</a:t>
            </a: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pPr marL="0" indent="0" algn="ctr">
              <a:buNone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</a:rPr>
              <a:t>сприяє його розвитку і вдосконаленню</a:t>
            </a: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71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68088"/>
            <a:ext cx="8915400" cy="3777622"/>
          </a:xfrm>
        </p:spPr>
        <p:txBody>
          <a:bodyPr/>
          <a:lstStyle/>
          <a:p>
            <a:pPr marL="0" indent="0" algn="ctr">
              <a:buNone/>
            </a:pPr>
            <a:endParaRPr lang="uk-UA" sz="48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4800" b="1" i="1" dirty="0" smtClean="0">
                <a:solidFill>
                  <a:schemeClr val="accent3">
                    <a:lumMod val="75000"/>
                  </a:schemeClr>
                </a:solidFill>
              </a:rPr>
              <a:t>Дякую </a:t>
            </a:r>
            <a:r>
              <a:rPr lang="uk-UA" sz="4800" b="1" i="1" dirty="0">
                <a:solidFill>
                  <a:schemeClr val="accent3">
                    <a:lumMod val="75000"/>
                  </a:schemeClr>
                </a:solidFill>
              </a:rPr>
              <a:t>за увагу</a:t>
            </a:r>
            <a:r>
              <a:rPr lang="uk-UA" sz="4800" b="1" i="1" dirty="0" smtClean="0">
                <a:solidFill>
                  <a:schemeClr val="accent3">
                    <a:lumMod val="75000"/>
                  </a:schemeClr>
                </a:solidFill>
              </a:rPr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1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283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Особливості побудови стратегії бренду закладу освіти  </vt:lpstr>
      <vt:lpstr>Презентация PowerPoint</vt:lpstr>
      <vt:lpstr>Орієнтири для побудови стратегії розвитку закладу як основи його бренду: </vt:lpstr>
      <vt:lpstr>Вимоги до сучасного педагога:  </vt:lpstr>
      <vt:lpstr>В основі стратегії бренду  Харківської академії неперервної освіти: </vt:lpstr>
      <vt:lpstr>Етапи при розробці  бренд-стратегії закладу </vt:lpstr>
      <vt:lpstr>Основні складові стратегії  формування й розвитку бренду закладу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dcterms:created xsi:type="dcterms:W3CDTF">2023-02-08T10:05:43Z</dcterms:created>
  <dcterms:modified xsi:type="dcterms:W3CDTF">2023-02-08T11:17:21Z</dcterms:modified>
</cp:coreProperties>
</file>