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258" r:id="rId5"/>
    <p:sldId id="281" r:id="rId6"/>
    <p:sldId id="285" r:id="rId7"/>
    <p:sldId id="313" r:id="rId8"/>
    <p:sldId id="297" r:id="rId9"/>
    <p:sldId id="298" r:id="rId10"/>
    <p:sldId id="28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0" autoAdjust="0"/>
    <p:restoredTop sz="94598" autoAdjust="0"/>
  </p:normalViewPr>
  <p:slideViewPr>
    <p:cSldViewPr snapToGrid="0">
      <p:cViewPr varScale="1">
        <p:scale>
          <a:sx n="69" d="100"/>
          <a:sy n="69" d="100"/>
        </p:scale>
        <p:origin x="-524" y="-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2" d="100"/>
          <a:sy n="62" d="100"/>
        </p:scale>
        <p:origin x="3029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1FAB1F72-4E36-467B-A133-397CD67A9B1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206155DF-563C-4573-9C85-9C2DA585DF9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526D59-C449-425A-B7A8-9987CCCED179}" type="datetimeFigureOut">
              <a:rPr lang="en-US" smtClean="0"/>
              <a:t>4/3/2023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49ED24A0-60EB-47AE-8D50-06E6335CFF4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EA82824-9AD4-4B69-8EBC-ED019035974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1091EF-DEBA-4DF7-8606-D74FBA3A2A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34184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603329-1079-4A18-8DAF-2595AB0E7270}" type="datetimeFigureOut">
              <a:rPr lang="en-US" smtClean="0"/>
              <a:t>4/3/2023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F7ED0E-9116-4ED6-A7A4-9DDE73566E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20234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16D162-4C84-44AD-8086-359F141C9DD6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71653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16D162-4C84-44AD-8086-359F141C9DD6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80106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16D162-4C84-44AD-8086-359F141C9DD6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400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xmlns="" id="{EC92465C-D4C0-4FD8-8C6C-0C0C811A4D9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5969573"/>
          </a:xfrm>
          <a:custGeom>
            <a:avLst/>
            <a:gdLst>
              <a:gd name="connsiteX0" fmla="*/ 7230262 w 12192000"/>
              <a:gd name="connsiteY0" fmla="*/ 5906862 h 5969573"/>
              <a:gd name="connsiteX1" fmla="*/ 7197115 w 12192000"/>
              <a:gd name="connsiteY1" fmla="*/ 5913338 h 5969573"/>
              <a:gd name="connsiteX2" fmla="*/ 7214545 w 12192000"/>
              <a:gd name="connsiteY2" fmla="*/ 5911744 h 5969573"/>
              <a:gd name="connsiteX3" fmla="*/ 7230262 w 12192000"/>
              <a:gd name="connsiteY3" fmla="*/ 5906862 h 5969573"/>
              <a:gd name="connsiteX4" fmla="*/ 7009120 w 12192000"/>
              <a:gd name="connsiteY4" fmla="*/ 5850263 h 5969573"/>
              <a:gd name="connsiteX5" fmla="*/ 7021563 w 12192000"/>
              <a:gd name="connsiteY5" fmla="*/ 5861355 h 5969573"/>
              <a:gd name="connsiteX6" fmla="*/ 7021563 w 12192000"/>
              <a:gd name="connsiteY6" fmla="*/ 5861354 h 5969573"/>
              <a:gd name="connsiteX7" fmla="*/ 7768443 w 12192000"/>
              <a:gd name="connsiteY7" fmla="*/ 5742074 h 5969573"/>
              <a:gd name="connsiteX8" fmla="*/ 7768443 w 12192000"/>
              <a:gd name="connsiteY8" fmla="*/ 5742075 h 5969573"/>
              <a:gd name="connsiteX9" fmla="*/ 7792447 w 12192000"/>
              <a:gd name="connsiteY9" fmla="*/ 5764553 h 5969573"/>
              <a:gd name="connsiteX10" fmla="*/ 7768443 w 12192000"/>
              <a:gd name="connsiteY10" fmla="*/ 5742074 h 5969573"/>
              <a:gd name="connsiteX11" fmla="*/ 4038748 w 12192000"/>
              <a:gd name="connsiteY11" fmla="*/ 5739955 h 5969573"/>
              <a:gd name="connsiteX12" fmla="*/ 4030517 w 12192000"/>
              <a:gd name="connsiteY12" fmla="*/ 5751599 h 5969573"/>
              <a:gd name="connsiteX13" fmla="*/ 4015609 w 12192000"/>
              <a:gd name="connsiteY13" fmla="*/ 5770450 h 5969573"/>
              <a:gd name="connsiteX14" fmla="*/ 3996845 w 12192000"/>
              <a:gd name="connsiteY14" fmla="*/ 5780104 h 5969573"/>
              <a:gd name="connsiteX15" fmla="*/ 4030518 w 12192000"/>
              <a:gd name="connsiteY15" fmla="*/ 5751599 h 5969573"/>
              <a:gd name="connsiteX16" fmla="*/ 6245343 w 12192000"/>
              <a:gd name="connsiteY16" fmla="*/ 5736549 h 5969573"/>
              <a:gd name="connsiteX17" fmla="*/ 6274406 w 12192000"/>
              <a:gd name="connsiteY17" fmla="*/ 5743345 h 5969573"/>
              <a:gd name="connsiteX18" fmla="*/ 6291247 w 12192000"/>
              <a:gd name="connsiteY18" fmla="*/ 5749662 h 5969573"/>
              <a:gd name="connsiteX19" fmla="*/ 6291385 w 12192000"/>
              <a:gd name="connsiteY19" fmla="*/ 5749714 h 5969573"/>
              <a:gd name="connsiteX20" fmla="*/ 6306284 w 12192000"/>
              <a:gd name="connsiteY20" fmla="*/ 5755552 h 5969573"/>
              <a:gd name="connsiteX21" fmla="*/ 6308075 w 12192000"/>
              <a:gd name="connsiteY21" fmla="*/ 5755968 h 5969573"/>
              <a:gd name="connsiteX22" fmla="*/ 6313855 w 12192000"/>
              <a:gd name="connsiteY22" fmla="*/ 5758133 h 5969573"/>
              <a:gd name="connsiteX23" fmla="*/ 6337048 w 12192000"/>
              <a:gd name="connsiteY23" fmla="*/ 5762696 h 5969573"/>
              <a:gd name="connsiteX24" fmla="*/ 6308075 w 12192000"/>
              <a:gd name="connsiteY24" fmla="*/ 5755968 h 5969573"/>
              <a:gd name="connsiteX25" fmla="*/ 6291385 w 12192000"/>
              <a:gd name="connsiteY25" fmla="*/ 5749714 h 5969573"/>
              <a:gd name="connsiteX26" fmla="*/ 6276197 w 12192000"/>
              <a:gd name="connsiteY26" fmla="*/ 5743764 h 5969573"/>
              <a:gd name="connsiteX27" fmla="*/ 6274406 w 12192000"/>
              <a:gd name="connsiteY27" fmla="*/ 5743345 h 5969573"/>
              <a:gd name="connsiteX28" fmla="*/ 6268613 w 12192000"/>
              <a:gd name="connsiteY28" fmla="*/ 5741171 h 5969573"/>
              <a:gd name="connsiteX29" fmla="*/ 6245343 w 12192000"/>
              <a:gd name="connsiteY29" fmla="*/ 5736549 h 5969573"/>
              <a:gd name="connsiteX30" fmla="*/ 6558837 w 12192000"/>
              <a:gd name="connsiteY30" fmla="*/ 5706717 h 5969573"/>
              <a:gd name="connsiteX31" fmla="*/ 6529984 w 12192000"/>
              <a:gd name="connsiteY31" fmla="*/ 5708163 h 5969573"/>
              <a:gd name="connsiteX32" fmla="*/ 6589207 w 12192000"/>
              <a:gd name="connsiteY32" fmla="*/ 5711593 h 5969573"/>
              <a:gd name="connsiteX33" fmla="*/ 6558837 w 12192000"/>
              <a:gd name="connsiteY33" fmla="*/ 5706717 h 5969573"/>
              <a:gd name="connsiteX34" fmla="*/ 4834454 w 12192000"/>
              <a:gd name="connsiteY34" fmla="*/ 5646059 h 5969573"/>
              <a:gd name="connsiteX35" fmla="*/ 4883986 w 12192000"/>
              <a:gd name="connsiteY35" fmla="*/ 5670301 h 5969573"/>
              <a:gd name="connsiteX36" fmla="*/ 4858238 w 12192000"/>
              <a:gd name="connsiteY36" fmla="*/ 5663787 h 5969573"/>
              <a:gd name="connsiteX37" fmla="*/ 4834454 w 12192000"/>
              <a:gd name="connsiteY37" fmla="*/ 5646059 h 5969573"/>
              <a:gd name="connsiteX38" fmla="*/ 5056443 w 12192000"/>
              <a:gd name="connsiteY38" fmla="*/ 5643725 h 5969573"/>
              <a:gd name="connsiteX39" fmla="*/ 5072589 w 12192000"/>
              <a:gd name="connsiteY39" fmla="*/ 5644505 h 5969573"/>
              <a:gd name="connsiteX40" fmla="*/ 5089162 w 12192000"/>
              <a:gd name="connsiteY40" fmla="*/ 5653107 h 5969573"/>
              <a:gd name="connsiteX41" fmla="*/ 5056443 w 12192000"/>
              <a:gd name="connsiteY41" fmla="*/ 5643725 h 5969573"/>
              <a:gd name="connsiteX42" fmla="*/ 739852 w 12192000"/>
              <a:gd name="connsiteY42" fmla="*/ 5343843 h 5969573"/>
              <a:gd name="connsiteX43" fmla="*/ 724278 w 12192000"/>
              <a:gd name="connsiteY43" fmla="*/ 5365062 h 5969573"/>
              <a:gd name="connsiteX44" fmla="*/ 708621 w 12192000"/>
              <a:gd name="connsiteY44" fmla="*/ 5381222 h 5969573"/>
              <a:gd name="connsiteX45" fmla="*/ 691439 w 12192000"/>
              <a:gd name="connsiteY45" fmla="*/ 5386697 h 5969573"/>
              <a:gd name="connsiteX46" fmla="*/ 708622 w 12192000"/>
              <a:gd name="connsiteY46" fmla="*/ 5381222 h 5969573"/>
              <a:gd name="connsiteX47" fmla="*/ 724279 w 12192000"/>
              <a:gd name="connsiteY47" fmla="*/ 5365062 h 5969573"/>
              <a:gd name="connsiteX48" fmla="*/ 739852 w 12192000"/>
              <a:gd name="connsiteY48" fmla="*/ 5343843 h 5969573"/>
              <a:gd name="connsiteX49" fmla="*/ 8934151 w 12192000"/>
              <a:gd name="connsiteY49" fmla="*/ 5275333 h 5969573"/>
              <a:gd name="connsiteX50" fmla="*/ 8954249 w 12192000"/>
              <a:gd name="connsiteY50" fmla="*/ 5290264 h 5969573"/>
              <a:gd name="connsiteX51" fmla="*/ 8962389 w 12192000"/>
              <a:gd name="connsiteY51" fmla="*/ 5293563 h 5969573"/>
              <a:gd name="connsiteX52" fmla="*/ 8954250 w 12192000"/>
              <a:gd name="connsiteY52" fmla="*/ 5290264 h 5969573"/>
              <a:gd name="connsiteX53" fmla="*/ 8934151 w 12192000"/>
              <a:gd name="connsiteY53" fmla="*/ 5275333 h 5969573"/>
              <a:gd name="connsiteX54" fmla="*/ 2314816 w 12192000"/>
              <a:gd name="connsiteY54" fmla="*/ 5273737 h 5969573"/>
              <a:gd name="connsiteX55" fmla="*/ 2300909 w 12192000"/>
              <a:gd name="connsiteY55" fmla="*/ 5279143 h 5969573"/>
              <a:gd name="connsiteX56" fmla="*/ 2216515 w 12192000"/>
              <a:gd name="connsiteY56" fmla="*/ 5314887 h 5969573"/>
              <a:gd name="connsiteX57" fmla="*/ 2300910 w 12192000"/>
              <a:gd name="connsiteY57" fmla="*/ 5279143 h 5969573"/>
              <a:gd name="connsiteX58" fmla="*/ 1916629 w 12192000"/>
              <a:gd name="connsiteY58" fmla="*/ 5252000 h 5969573"/>
              <a:gd name="connsiteX59" fmla="*/ 1907132 w 12192000"/>
              <a:gd name="connsiteY59" fmla="*/ 5255330 h 5969573"/>
              <a:gd name="connsiteX60" fmla="*/ 1866619 w 12192000"/>
              <a:gd name="connsiteY60" fmla="*/ 5265015 h 5969573"/>
              <a:gd name="connsiteX61" fmla="*/ 1907133 w 12192000"/>
              <a:gd name="connsiteY61" fmla="*/ 5255330 h 5969573"/>
              <a:gd name="connsiteX62" fmla="*/ 2058204 w 12192000"/>
              <a:gd name="connsiteY62" fmla="*/ 5241232 h 5969573"/>
              <a:gd name="connsiteX63" fmla="*/ 2108194 w 12192000"/>
              <a:gd name="connsiteY63" fmla="*/ 5255939 h 5969573"/>
              <a:gd name="connsiteX64" fmla="*/ 2058204 w 12192000"/>
              <a:gd name="connsiteY64" fmla="*/ 5241232 h 5969573"/>
              <a:gd name="connsiteX65" fmla="*/ 0 w 12192000"/>
              <a:gd name="connsiteY65" fmla="*/ 0 h 5969573"/>
              <a:gd name="connsiteX66" fmla="*/ 12191456 w 12192000"/>
              <a:gd name="connsiteY66" fmla="*/ 0 h 5969573"/>
              <a:gd name="connsiteX67" fmla="*/ 12191456 w 12192000"/>
              <a:gd name="connsiteY67" fmla="*/ 873938 h 5969573"/>
              <a:gd name="connsiteX68" fmla="*/ 12192000 w 12192000"/>
              <a:gd name="connsiteY68" fmla="*/ 873938 h 5969573"/>
              <a:gd name="connsiteX69" fmla="*/ 12192000 w 12192000"/>
              <a:gd name="connsiteY69" fmla="*/ 3249107 h 5969573"/>
              <a:gd name="connsiteX70" fmla="*/ 12192000 w 12192000"/>
              <a:gd name="connsiteY70" fmla="*/ 3283970 h 5969573"/>
              <a:gd name="connsiteX71" fmla="*/ 12192000 w 12192000"/>
              <a:gd name="connsiteY71" fmla="*/ 3331026 h 5969573"/>
              <a:gd name="connsiteX72" fmla="*/ 12164535 w 12192000"/>
              <a:gd name="connsiteY72" fmla="*/ 3347929 h 5969573"/>
              <a:gd name="connsiteX73" fmla="*/ 12079464 w 12192000"/>
              <a:gd name="connsiteY73" fmla="*/ 3397089 h 5969573"/>
              <a:gd name="connsiteX74" fmla="*/ 12036830 w 12192000"/>
              <a:gd name="connsiteY74" fmla="*/ 3463727 h 5969573"/>
              <a:gd name="connsiteX75" fmla="*/ 11937546 w 12192000"/>
              <a:gd name="connsiteY75" fmla="*/ 3582600 h 5969573"/>
              <a:gd name="connsiteX76" fmla="*/ 11895874 w 12192000"/>
              <a:gd name="connsiteY76" fmla="*/ 3627920 h 5969573"/>
              <a:gd name="connsiteX77" fmla="*/ 11872254 w 12192000"/>
              <a:gd name="connsiteY77" fmla="*/ 3644820 h 5969573"/>
              <a:gd name="connsiteX78" fmla="*/ 11818289 w 12192000"/>
              <a:gd name="connsiteY78" fmla="*/ 3700511 h 5969573"/>
              <a:gd name="connsiteX79" fmla="*/ 11792172 w 12192000"/>
              <a:gd name="connsiteY79" fmla="*/ 3732964 h 5969573"/>
              <a:gd name="connsiteX80" fmla="*/ 11707101 w 12192000"/>
              <a:gd name="connsiteY80" fmla="*/ 3842426 h 5969573"/>
              <a:gd name="connsiteX81" fmla="*/ 11675988 w 12192000"/>
              <a:gd name="connsiteY81" fmla="*/ 3872193 h 5969573"/>
              <a:gd name="connsiteX82" fmla="*/ 11623372 w 12192000"/>
              <a:gd name="connsiteY82" fmla="*/ 3912327 h 5969573"/>
              <a:gd name="connsiteX83" fmla="*/ 11592455 w 12192000"/>
              <a:gd name="connsiteY83" fmla="*/ 3928651 h 5969573"/>
              <a:gd name="connsiteX84" fmla="*/ 11537914 w 12192000"/>
              <a:gd name="connsiteY84" fmla="*/ 3986454 h 5969573"/>
              <a:gd name="connsiteX85" fmla="*/ 11450923 w 12192000"/>
              <a:gd name="connsiteY85" fmla="*/ 4125489 h 5969573"/>
              <a:gd name="connsiteX86" fmla="*/ 11354711 w 12192000"/>
              <a:gd name="connsiteY86" fmla="*/ 4199232 h 5969573"/>
              <a:gd name="connsiteX87" fmla="*/ 11321872 w 12192000"/>
              <a:gd name="connsiteY87" fmla="*/ 4250698 h 5969573"/>
              <a:gd name="connsiteX88" fmla="*/ 11260804 w 12192000"/>
              <a:gd name="connsiteY88" fmla="*/ 4311766 h 5969573"/>
              <a:gd name="connsiteX89" fmla="*/ 11181301 w 12192000"/>
              <a:gd name="connsiteY89" fmla="*/ 4355360 h 5969573"/>
              <a:gd name="connsiteX90" fmla="*/ 11103718 w 12192000"/>
              <a:gd name="connsiteY90" fmla="*/ 4388965 h 5969573"/>
              <a:gd name="connsiteX91" fmla="*/ 11054940 w 12192000"/>
              <a:gd name="connsiteY91" fmla="*/ 4412394 h 5969573"/>
              <a:gd name="connsiteX92" fmla="*/ 10968712 w 12192000"/>
              <a:gd name="connsiteY92" fmla="*/ 4433903 h 5969573"/>
              <a:gd name="connsiteX93" fmla="*/ 10896893 w 12192000"/>
              <a:gd name="connsiteY93" fmla="*/ 4441583 h 5969573"/>
              <a:gd name="connsiteX94" fmla="*/ 10813358 w 12192000"/>
              <a:gd name="connsiteY94" fmla="*/ 4451570 h 5969573"/>
              <a:gd name="connsiteX95" fmla="*/ 10702358 w 12192000"/>
              <a:gd name="connsiteY95" fmla="*/ 4486519 h 5969573"/>
              <a:gd name="connsiteX96" fmla="*/ 10590017 w 12192000"/>
              <a:gd name="connsiteY96" fmla="*/ 4564872 h 5969573"/>
              <a:gd name="connsiteX97" fmla="*/ 10550264 w 12192000"/>
              <a:gd name="connsiteY97" fmla="*/ 4574089 h 5969573"/>
              <a:gd name="connsiteX98" fmla="*/ 10429283 w 12192000"/>
              <a:gd name="connsiteY98" fmla="*/ 4550086 h 5969573"/>
              <a:gd name="connsiteX99" fmla="*/ 10252030 w 12192000"/>
              <a:gd name="connsiteY99" fmla="*/ 4525505 h 5969573"/>
              <a:gd name="connsiteX100" fmla="*/ 10207287 w 12192000"/>
              <a:gd name="connsiteY100" fmla="*/ 4549894 h 5969573"/>
              <a:gd name="connsiteX101" fmla="*/ 10135080 w 12192000"/>
              <a:gd name="connsiteY101" fmla="*/ 4596366 h 5969573"/>
              <a:gd name="connsiteX102" fmla="*/ 10094942 w 12192000"/>
              <a:gd name="connsiteY102" fmla="*/ 4680287 h 5969573"/>
              <a:gd name="connsiteX103" fmla="*/ 10068825 w 12192000"/>
              <a:gd name="connsiteY103" fmla="*/ 4774962 h 5969573"/>
              <a:gd name="connsiteX104" fmla="*/ 10042710 w 12192000"/>
              <a:gd name="connsiteY104" fmla="*/ 4814520 h 5969573"/>
              <a:gd name="connsiteX105" fmla="*/ 10012943 w 12192000"/>
              <a:gd name="connsiteY105" fmla="*/ 4840637 h 5969573"/>
              <a:gd name="connsiteX106" fmla="*/ 9972041 w 12192000"/>
              <a:gd name="connsiteY106" fmla="*/ 4883655 h 5969573"/>
              <a:gd name="connsiteX107" fmla="*/ 9937088 w 12192000"/>
              <a:gd name="connsiteY107" fmla="*/ 4977944 h 5969573"/>
              <a:gd name="connsiteX108" fmla="*/ 9899254 w 12192000"/>
              <a:gd name="connsiteY108" fmla="*/ 5011360 h 5969573"/>
              <a:gd name="connsiteX109" fmla="*/ 9868337 w 12192000"/>
              <a:gd name="connsiteY109" fmla="*/ 5024420 h 5969573"/>
              <a:gd name="connsiteX110" fmla="*/ 9740056 w 12192000"/>
              <a:gd name="connsiteY110" fmla="*/ 5077228 h 5969573"/>
              <a:gd name="connsiteX111" fmla="*/ 9723928 w 12192000"/>
              <a:gd name="connsiteY111" fmla="*/ 5078764 h 5969573"/>
              <a:gd name="connsiteX112" fmla="*/ 9538802 w 12192000"/>
              <a:gd name="connsiteY112" fmla="*/ 5124662 h 5969573"/>
              <a:gd name="connsiteX113" fmla="*/ 9487910 w 12192000"/>
              <a:gd name="connsiteY113" fmla="*/ 5135609 h 5969573"/>
              <a:gd name="connsiteX114" fmla="*/ 9355597 w 12192000"/>
              <a:gd name="connsiteY114" fmla="*/ 5168446 h 5969573"/>
              <a:gd name="connsiteX115" fmla="*/ 9286655 w 12192000"/>
              <a:gd name="connsiteY115" fmla="*/ 5254479 h 5969573"/>
              <a:gd name="connsiteX116" fmla="*/ 9239221 w 12192000"/>
              <a:gd name="connsiteY116" fmla="*/ 5306523 h 5969573"/>
              <a:gd name="connsiteX117" fmla="*/ 9177770 w 12192000"/>
              <a:gd name="connsiteY117" fmla="*/ 5340131 h 5969573"/>
              <a:gd name="connsiteX118" fmla="*/ 9142629 w 12192000"/>
              <a:gd name="connsiteY118" fmla="*/ 5352611 h 5969573"/>
              <a:gd name="connsiteX119" fmla="*/ 9048721 w 12192000"/>
              <a:gd name="connsiteY119" fmla="*/ 5346275 h 5969573"/>
              <a:gd name="connsiteX120" fmla="*/ 9005898 w 12192000"/>
              <a:gd name="connsiteY120" fmla="*/ 5322078 h 5969573"/>
              <a:gd name="connsiteX121" fmla="*/ 8967106 w 12192000"/>
              <a:gd name="connsiteY121" fmla="*/ 5315164 h 5969573"/>
              <a:gd name="connsiteX122" fmla="*/ 8862446 w 12192000"/>
              <a:gd name="connsiteY122" fmla="*/ 5388906 h 5969573"/>
              <a:gd name="connsiteX123" fmla="*/ 8850922 w 12192000"/>
              <a:gd name="connsiteY123" fmla="*/ 5410799 h 5969573"/>
              <a:gd name="connsiteX124" fmla="*/ 8810788 w 12192000"/>
              <a:gd name="connsiteY124" fmla="*/ 5518531 h 5969573"/>
              <a:gd name="connsiteX125" fmla="*/ 8783133 w 12192000"/>
              <a:gd name="connsiteY125" fmla="*/ 5549835 h 5969573"/>
              <a:gd name="connsiteX126" fmla="*/ 8771610 w 12192000"/>
              <a:gd name="connsiteY126" fmla="*/ 5557131 h 5969573"/>
              <a:gd name="connsiteX127" fmla="*/ 8689227 w 12192000"/>
              <a:gd name="connsiteY127" fmla="*/ 5604757 h 5969573"/>
              <a:gd name="connsiteX128" fmla="*/ 8611068 w 12192000"/>
              <a:gd name="connsiteY128" fmla="*/ 5632410 h 5969573"/>
              <a:gd name="connsiteX129" fmla="*/ 8496228 w 12192000"/>
              <a:gd name="connsiteY129" fmla="*/ 5663327 h 5969573"/>
              <a:gd name="connsiteX130" fmla="*/ 8445146 w 12192000"/>
              <a:gd name="connsiteY130" fmla="*/ 5695398 h 5969573"/>
              <a:gd name="connsiteX131" fmla="*/ 8352010 w 12192000"/>
              <a:gd name="connsiteY131" fmla="*/ 5728046 h 5969573"/>
              <a:gd name="connsiteX132" fmla="*/ 8313409 w 12192000"/>
              <a:gd name="connsiteY132" fmla="*/ 5736688 h 5969573"/>
              <a:gd name="connsiteX133" fmla="*/ 8279996 w 12192000"/>
              <a:gd name="connsiteY133" fmla="*/ 5752051 h 5969573"/>
              <a:gd name="connsiteX134" fmla="*/ 8244274 w 12192000"/>
              <a:gd name="connsiteY134" fmla="*/ 5776053 h 5969573"/>
              <a:gd name="connsiteX135" fmla="*/ 8150750 w 12192000"/>
              <a:gd name="connsiteY135" fmla="*/ 5834242 h 5969573"/>
              <a:gd name="connsiteX136" fmla="*/ 8010181 w 12192000"/>
              <a:gd name="connsiteY136" fmla="*/ 5824065 h 5969573"/>
              <a:gd name="connsiteX137" fmla="*/ 7929526 w 12192000"/>
              <a:gd name="connsiteY137" fmla="*/ 5824833 h 5969573"/>
              <a:gd name="connsiteX138" fmla="*/ 7855015 w 12192000"/>
              <a:gd name="connsiteY138" fmla="*/ 5815231 h 5969573"/>
              <a:gd name="connsiteX139" fmla="*/ 7830818 w 12192000"/>
              <a:gd name="connsiteY139" fmla="*/ 5792570 h 5969573"/>
              <a:gd name="connsiteX140" fmla="*/ 7729228 w 12192000"/>
              <a:gd name="connsiteY140" fmla="*/ 5853446 h 5969573"/>
              <a:gd name="connsiteX141" fmla="*/ 7694087 w 12192000"/>
              <a:gd name="connsiteY141" fmla="*/ 5905873 h 5969573"/>
              <a:gd name="connsiteX142" fmla="*/ 7626104 w 12192000"/>
              <a:gd name="connsiteY142" fmla="*/ 5960411 h 5969573"/>
              <a:gd name="connsiteX143" fmla="*/ 7492255 w 12192000"/>
              <a:gd name="connsiteY143" fmla="*/ 5942934 h 5969573"/>
              <a:gd name="connsiteX144" fmla="*/ 7418512 w 12192000"/>
              <a:gd name="connsiteY144" fmla="*/ 5903952 h 5969573"/>
              <a:gd name="connsiteX145" fmla="*/ 7371272 w 12192000"/>
              <a:gd name="connsiteY145" fmla="*/ 5902030 h 5969573"/>
              <a:gd name="connsiteX146" fmla="*/ 7288311 w 12192000"/>
              <a:gd name="connsiteY146" fmla="*/ 5958683 h 5969573"/>
              <a:gd name="connsiteX147" fmla="*/ 7254895 w 12192000"/>
              <a:gd name="connsiteY147" fmla="*/ 5965211 h 5969573"/>
              <a:gd name="connsiteX148" fmla="*/ 7197093 w 12192000"/>
              <a:gd name="connsiteY148" fmla="*/ 5968861 h 5969573"/>
              <a:gd name="connsiteX149" fmla="*/ 7144475 w 12192000"/>
              <a:gd name="connsiteY149" fmla="*/ 5950810 h 5969573"/>
              <a:gd name="connsiteX150" fmla="*/ 7020610 w 12192000"/>
              <a:gd name="connsiteY150" fmla="*/ 5861705 h 5969573"/>
              <a:gd name="connsiteX151" fmla="*/ 7000062 w 12192000"/>
              <a:gd name="connsiteY151" fmla="*/ 5852870 h 5969573"/>
              <a:gd name="connsiteX152" fmla="*/ 6963766 w 12192000"/>
              <a:gd name="connsiteY152" fmla="*/ 5846916 h 5969573"/>
              <a:gd name="connsiteX153" fmla="*/ 6820891 w 12192000"/>
              <a:gd name="connsiteY153" fmla="*/ 5775095 h 5969573"/>
              <a:gd name="connsiteX154" fmla="*/ 6789587 w 12192000"/>
              <a:gd name="connsiteY154" fmla="*/ 5775671 h 5969573"/>
              <a:gd name="connsiteX155" fmla="*/ 6738121 w 12192000"/>
              <a:gd name="connsiteY155" fmla="*/ 5781816 h 5969573"/>
              <a:gd name="connsiteX156" fmla="*/ 6682623 w 12192000"/>
              <a:gd name="connsiteY156" fmla="*/ 5770101 h 5969573"/>
              <a:gd name="connsiteX157" fmla="*/ 6642102 w 12192000"/>
              <a:gd name="connsiteY157" fmla="*/ 5761845 h 5969573"/>
              <a:gd name="connsiteX158" fmla="*/ 6528609 w 12192000"/>
              <a:gd name="connsiteY158" fmla="*/ 5786040 h 5969573"/>
              <a:gd name="connsiteX159" fmla="*/ 6434127 w 12192000"/>
              <a:gd name="connsiteY159" fmla="*/ 5809853 h 5969573"/>
              <a:gd name="connsiteX160" fmla="*/ 6421069 w 12192000"/>
              <a:gd name="connsiteY160" fmla="*/ 5806589 h 5969573"/>
              <a:gd name="connsiteX161" fmla="*/ 6295474 w 12192000"/>
              <a:gd name="connsiteY161" fmla="*/ 5787000 h 5969573"/>
              <a:gd name="connsiteX162" fmla="*/ 6240552 w 12192000"/>
              <a:gd name="connsiteY162" fmla="*/ 5760309 h 5969573"/>
              <a:gd name="connsiteX163" fmla="*/ 6165083 w 12192000"/>
              <a:gd name="connsiteY163" fmla="*/ 5736688 h 5969573"/>
              <a:gd name="connsiteX164" fmla="*/ 6081160 w 12192000"/>
              <a:gd name="connsiteY164" fmla="*/ 5708457 h 5969573"/>
              <a:gd name="connsiteX165" fmla="*/ 6019517 w 12192000"/>
              <a:gd name="connsiteY165" fmla="*/ 5694822 h 5969573"/>
              <a:gd name="connsiteX166" fmla="*/ 5928684 w 12192000"/>
              <a:gd name="connsiteY166" fmla="*/ 5704809 h 5969573"/>
              <a:gd name="connsiteX167" fmla="*/ 5910055 w 12192000"/>
              <a:gd name="connsiteY167" fmla="*/ 5712875 h 5969573"/>
              <a:gd name="connsiteX168" fmla="*/ 5731460 w 12192000"/>
              <a:gd name="connsiteY168" fmla="*/ 5773367 h 5969573"/>
              <a:gd name="connsiteX169" fmla="*/ 5612398 w 12192000"/>
              <a:gd name="connsiteY169" fmla="*/ 5774135 h 5969573"/>
              <a:gd name="connsiteX170" fmla="*/ 5572836 w 12192000"/>
              <a:gd name="connsiteY170" fmla="*/ 5765109 h 5969573"/>
              <a:gd name="connsiteX171" fmla="*/ 5500629 w 12192000"/>
              <a:gd name="connsiteY171" fmla="*/ 5724973 h 5969573"/>
              <a:gd name="connsiteX172" fmla="*/ 5468752 w 12192000"/>
              <a:gd name="connsiteY172" fmla="*/ 5719211 h 5969573"/>
              <a:gd name="connsiteX173" fmla="*/ 5412294 w 12192000"/>
              <a:gd name="connsiteY173" fmla="*/ 5715371 h 5969573"/>
              <a:gd name="connsiteX174" fmla="*/ 5289773 w 12192000"/>
              <a:gd name="connsiteY174" fmla="*/ 5719211 h 5969573"/>
              <a:gd name="connsiteX175" fmla="*/ 5129999 w 12192000"/>
              <a:gd name="connsiteY175" fmla="*/ 5702889 h 5969573"/>
              <a:gd name="connsiteX176" fmla="*/ 5066626 w 12192000"/>
              <a:gd name="connsiteY176" fmla="*/ 5707881 h 5969573"/>
              <a:gd name="connsiteX177" fmla="*/ 4998261 w 12192000"/>
              <a:gd name="connsiteY177" fmla="*/ 5716523 h 5969573"/>
              <a:gd name="connsiteX178" fmla="*/ 4978287 w 12192000"/>
              <a:gd name="connsiteY178" fmla="*/ 5716139 h 5969573"/>
              <a:gd name="connsiteX179" fmla="*/ 4873245 w 12192000"/>
              <a:gd name="connsiteY179" fmla="*/ 5695784 h 5969573"/>
              <a:gd name="connsiteX180" fmla="*/ 4849238 w 12192000"/>
              <a:gd name="connsiteY180" fmla="*/ 5682148 h 5969573"/>
              <a:gd name="connsiteX181" fmla="*/ 4786633 w 12192000"/>
              <a:gd name="connsiteY181" fmla="*/ 5687716 h 5969573"/>
              <a:gd name="connsiteX182" fmla="*/ 4730945 w 12192000"/>
              <a:gd name="connsiteY182" fmla="*/ 5709993 h 5969573"/>
              <a:gd name="connsiteX183" fmla="*/ 4411584 w 12192000"/>
              <a:gd name="connsiteY183" fmla="*/ 5758005 h 5969573"/>
              <a:gd name="connsiteX184" fmla="*/ 4219547 w 12192000"/>
              <a:gd name="connsiteY184" fmla="*/ 5758773 h 5969573"/>
              <a:gd name="connsiteX185" fmla="*/ 4085120 w 12192000"/>
              <a:gd name="connsiteY185" fmla="*/ 5779896 h 5969573"/>
              <a:gd name="connsiteX186" fmla="*/ 4062845 w 12192000"/>
              <a:gd name="connsiteY186" fmla="*/ 5802172 h 5969573"/>
              <a:gd name="connsiteX187" fmla="*/ 3980844 w 12192000"/>
              <a:gd name="connsiteY187" fmla="*/ 5825793 h 5969573"/>
              <a:gd name="connsiteX188" fmla="*/ 3902875 w 12192000"/>
              <a:gd name="connsiteY188" fmla="*/ 5777013 h 5969573"/>
              <a:gd name="connsiteX189" fmla="*/ 3805129 w 12192000"/>
              <a:gd name="connsiteY189" fmla="*/ 5703271 h 5969573"/>
              <a:gd name="connsiteX190" fmla="*/ 3751935 w 12192000"/>
              <a:gd name="connsiteY190" fmla="*/ 5702697 h 5969573"/>
              <a:gd name="connsiteX191" fmla="*/ 3642281 w 12192000"/>
              <a:gd name="connsiteY191" fmla="*/ 5688294 h 5969573"/>
              <a:gd name="connsiteX192" fmla="*/ 3566234 w 12192000"/>
              <a:gd name="connsiteY192" fmla="*/ 5663713 h 5969573"/>
              <a:gd name="connsiteX193" fmla="*/ 3459653 w 12192000"/>
              <a:gd name="connsiteY193" fmla="*/ 5634524 h 5969573"/>
              <a:gd name="connsiteX194" fmla="*/ 3419902 w 12192000"/>
              <a:gd name="connsiteY194" fmla="*/ 5619159 h 5969573"/>
              <a:gd name="connsiteX195" fmla="*/ 3324842 w 12192000"/>
              <a:gd name="connsiteY195" fmla="*/ 5596306 h 5969573"/>
              <a:gd name="connsiteX196" fmla="*/ 3246105 w 12192000"/>
              <a:gd name="connsiteY196" fmla="*/ 5581330 h 5969573"/>
              <a:gd name="connsiteX197" fmla="*/ 3182543 w 12192000"/>
              <a:gd name="connsiteY197" fmla="*/ 5534472 h 5969573"/>
              <a:gd name="connsiteX198" fmla="*/ 3162186 w 12192000"/>
              <a:gd name="connsiteY198" fmla="*/ 5510273 h 5969573"/>
              <a:gd name="connsiteX199" fmla="*/ 3145287 w 12192000"/>
              <a:gd name="connsiteY199" fmla="*/ 5494718 h 5969573"/>
              <a:gd name="connsiteX200" fmla="*/ 3070392 w 12192000"/>
              <a:gd name="connsiteY200" fmla="*/ 5403501 h 5969573"/>
              <a:gd name="connsiteX201" fmla="*/ 3061944 w 12192000"/>
              <a:gd name="connsiteY201" fmla="*/ 5395819 h 5969573"/>
              <a:gd name="connsiteX202" fmla="*/ 2960548 w 12192000"/>
              <a:gd name="connsiteY202" fmla="*/ 5353763 h 5969573"/>
              <a:gd name="connsiteX203" fmla="*/ 2924827 w 12192000"/>
              <a:gd name="connsiteY203" fmla="*/ 5330912 h 5969573"/>
              <a:gd name="connsiteX204" fmla="*/ 2851470 w 12192000"/>
              <a:gd name="connsiteY204" fmla="*/ 5273876 h 5969573"/>
              <a:gd name="connsiteX205" fmla="*/ 2822470 w 12192000"/>
              <a:gd name="connsiteY205" fmla="*/ 5271956 h 5969573"/>
              <a:gd name="connsiteX206" fmla="*/ 2715698 w 12192000"/>
              <a:gd name="connsiteY206" fmla="*/ 5306137 h 5969573"/>
              <a:gd name="connsiteX207" fmla="*/ 2661542 w 12192000"/>
              <a:gd name="connsiteY207" fmla="*/ 5344739 h 5969573"/>
              <a:gd name="connsiteX208" fmla="*/ 2642724 w 12192000"/>
              <a:gd name="connsiteY208" fmla="*/ 5360101 h 5969573"/>
              <a:gd name="connsiteX209" fmla="*/ 2509834 w 12192000"/>
              <a:gd name="connsiteY209" fmla="*/ 5343585 h 5969573"/>
              <a:gd name="connsiteX210" fmla="*/ 2472771 w 12192000"/>
              <a:gd name="connsiteY210" fmla="*/ 5339937 h 5969573"/>
              <a:gd name="connsiteX211" fmla="*/ 2345640 w 12192000"/>
              <a:gd name="connsiteY211" fmla="*/ 5321500 h 5969573"/>
              <a:gd name="connsiteX212" fmla="*/ 2319333 w 12192000"/>
              <a:gd name="connsiteY212" fmla="*/ 5325918 h 5969573"/>
              <a:gd name="connsiteX213" fmla="*/ 2148034 w 12192000"/>
              <a:gd name="connsiteY213" fmla="*/ 5329566 h 5969573"/>
              <a:gd name="connsiteX214" fmla="*/ 2136128 w 12192000"/>
              <a:gd name="connsiteY214" fmla="*/ 5319004 h 5969573"/>
              <a:gd name="connsiteX215" fmla="*/ 2074675 w 12192000"/>
              <a:gd name="connsiteY215" fmla="*/ 5287702 h 5969573"/>
              <a:gd name="connsiteX216" fmla="*/ 1992676 w 12192000"/>
              <a:gd name="connsiteY216" fmla="*/ 5279638 h 5969573"/>
              <a:gd name="connsiteX217" fmla="*/ 1977695 w 12192000"/>
              <a:gd name="connsiteY217" fmla="*/ 5282518 h 5969573"/>
              <a:gd name="connsiteX218" fmla="*/ 1922389 w 12192000"/>
              <a:gd name="connsiteY218" fmla="*/ 5301913 h 5969573"/>
              <a:gd name="connsiteX219" fmla="*/ 1798140 w 12192000"/>
              <a:gd name="connsiteY219" fmla="*/ 5319964 h 5969573"/>
              <a:gd name="connsiteX220" fmla="*/ 1773946 w 12192000"/>
              <a:gd name="connsiteY220" fmla="*/ 5326494 h 5969573"/>
              <a:gd name="connsiteX221" fmla="*/ 1730352 w 12192000"/>
              <a:gd name="connsiteY221" fmla="*/ 5336672 h 5969573"/>
              <a:gd name="connsiteX222" fmla="*/ 1612247 w 12192000"/>
              <a:gd name="connsiteY222" fmla="*/ 5343395 h 5969573"/>
              <a:gd name="connsiteX223" fmla="*/ 1555021 w 12192000"/>
              <a:gd name="connsiteY223" fmla="*/ 5333408 h 5969573"/>
              <a:gd name="connsiteX224" fmla="*/ 1529480 w 12192000"/>
              <a:gd name="connsiteY224" fmla="*/ 5333984 h 5969573"/>
              <a:gd name="connsiteX225" fmla="*/ 1444217 w 12192000"/>
              <a:gd name="connsiteY225" fmla="*/ 5359525 h 5969573"/>
              <a:gd name="connsiteX226" fmla="*/ 1235085 w 12192000"/>
              <a:gd name="connsiteY226" fmla="*/ 5343203 h 5969573"/>
              <a:gd name="connsiteX227" fmla="*/ 1169024 w 12192000"/>
              <a:gd name="connsiteY227" fmla="*/ 5329376 h 5969573"/>
              <a:gd name="connsiteX228" fmla="*/ 1133883 w 12192000"/>
              <a:gd name="connsiteY228" fmla="*/ 5327454 h 5969573"/>
              <a:gd name="connsiteX229" fmla="*/ 1084721 w 12192000"/>
              <a:gd name="connsiteY229" fmla="*/ 5346849 h 5969573"/>
              <a:gd name="connsiteX230" fmla="*/ 995039 w 12192000"/>
              <a:gd name="connsiteY230" fmla="*/ 5350499 h 5969573"/>
              <a:gd name="connsiteX231" fmla="*/ 868486 w 12192000"/>
              <a:gd name="connsiteY231" fmla="*/ 5347617 h 5969573"/>
              <a:gd name="connsiteX232" fmla="*/ 765744 w 12192000"/>
              <a:gd name="connsiteY232" fmla="*/ 5376230 h 5969573"/>
              <a:gd name="connsiteX233" fmla="*/ 730027 w 12192000"/>
              <a:gd name="connsiteY233" fmla="*/ 5412527 h 5969573"/>
              <a:gd name="connsiteX234" fmla="*/ 653212 w 12192000"/>
              <a:gd name="connsiteY234" fmla="*/ 5419824 h 5969573"/>
              <a:gd name="connsiteX235" fmla="*/ 557576 w 12192000"/>
              <a:gd name="connsiteY235" fmla="*/ 5367398 h 5969573"/>
              <a:gd name="connsiteX236" fmla="*/ 546629 w 12192000"/>
              <a:gd name="connsiteY236" fmla="*/ 5369126 h 5969573"/>
              <a:gd name="connsiteX237" fmla="*/ 378597 w 12192000"/>
              <a:gd name="connsiteY237" fmla="*/ 5394861 h 5969573"/>
              <a:gd name="connsiteX238" fmla="*/ 276241 w 12192000"/>
              <a:gd name="connsiteY238" fmla="*/ 5417328 h 5969573"/>
              <a:gd name="connsiteX239" fmla="*/ 266641 w 12192000"/>
              <a:gd name="connsiteY239" fmla="*/ 5426738 h 5969573"/>
              <a:gd name="connsiteX240" fmla="*/ 171195 w 12192000"/>
              <a:gd name="connsiteY240" fmla="*/ 5449399 h 5969573"/>
              <a:gd name="connsiteX241" fmla="*/ 90540 w 12192000"/>
              <a:gd name="connsiteY241" fmla="*/ 5429426 h 5969573"/>
              <a:gd name="connsiteX242" fmla="*/ 35041 w 12192000"/>
              <a:gd name="connsiteY242" fmla="*/ 5417136 h 5969573"/>
              <a:gd name="connsiteX243" fmla="*/ 476 w 12192000"/>
              <a:gd name="connsiteY243" fmla="*/ 5413897 h 5969573"/>
              <a:gd name="connsiteX244" fmla="*/ 476 w 12192000"/>
              <a:gd name="connsiteY244" fmla="*/ 5946682 h 5969573"/>
              <a:gd name="connsiteX245" fmla="*/ 0 w 12192000"/>
              <a:gd name="connsiteY245" fmla="*/ 5946682 h 5969573"/>
              <a:gd name="connsiteX246" fmla="*/ 0 w 12192000"/>
              <a:gd name="connsiteY246" fmla="*/ 1335314 h 5969573"/>
              <a:gd name="connsiteX247" fmla="*/ 0 w 12192000"/>
              <a:gd name="connsiteY247" fmla="*/ 873938 h 5969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</a:cxnLst>
            <a:rect l="l" t="t" r="r" b="b"/>
            <a:pathLst>
              <a:path w="12192000" h="5969573">
                <a:moveTo>
                  <a:pt x="7230262" y="5906862"/>
                </a:moveTo>
                <a:lnTo>
                  <a:pt x="7197115" y="5913338"/>
                </a:lnTo>
                <a:lnTo>
                  <a:pt x="7214545" y="5911744"/>
                </a:lnTo>
                <a:cubicBezTo>
                  <a:pt x="7220308" y="5910958"/>
                  <a:pt x="7225785" y="5909624"/>
                  <a:pt x="7230262" y="5906862"/>
                </a:cubicBezTo>
                <a:close/>
                <a:moveTo>
                  <a:pt x="7009120" y="5850263"/>
                </a:moveTo>
                <a:lnTo>
                  <a:pt x="7021563" y="5861355"/>
                </a:lnTo>
                <a:lnTo>
                  <a:pt x="7021563" y="5861354"/>
                </a:lnTo>
                <a:close/>
                <a:moveTo>
                  <a:pt x="7768443" y="5742074"/>
                </a:moveTo>
                <a:lnTo>
                  <a:pt x="7768443" y="5742075"/>
                </a:lnTo>
                <a:lnTo>
                  <a:pt x="7792447" y="5764553"/>
                </a:lnTo>
                <a:cubicBezTo>
                  <a:pt x="7785969" y="5758457"/>
                  <a:pt x="7779301" y="5752361"/>
                  <a:pt x="7768443" y="5742074"/>
                </a:cubicBezTo>
                <a:close/>
                <a:moveTo>
                  <a:pt x="4038748" y="5739955"/>
                </a:moveTo>
                <a:lnTo>
                  <a:pt x="4030517" y="5751599"/>
                </a:lnTo>
                <a:cubicBezTo>
                  <a:pt x="4026230" y="5759505"/>
                  <a:pt x="4021242" y="5765745"/>
                  <a:pt x="4015609" y="5770450"/>
                </a:cubicBezTo>
                <a:lnTo>
                  <a:pt x="3996845" y="5780104"/>
                </a:lnTo>
                <a:cubicBezTo>
                  <a:pt x="4010562" y="5776555"/>
                  <a:pt x="4021944" y="5767411"/>
                  <a:pt x="4030518" y="5751599"/>
                </a:cubicBezTo>
                <a:close/>
                <a:moveTo>
                  <a:pt x="6245343" y="5736549"/>
                </a:moveTo>
                <a:lnTo>
                  <a:pt x="6274406" y="5743345"/>
                </a:lnTo>
                <a:lnTo>
                  <a:pt x="6291247" y="5749662"/>
                </a:lnTo>
                <a:lnTo>
                  <a:pt x="6291385" y="5749714"/>
                </a:lnTo>
                <a:lnTo>
                  <a:pt x="6306284" y="5755552"/>
                </a:lnTo>
                <a:lnTo>
                  <a:pt x="6308075" y="5755968"/>
                </a:lnTo>
                <a:lnTo>
                  <a:pt x="6313855" y="5758133"/>
                </a:lnTo>
                <a:cubicBezTo>
                  <a:pt x="6321454" y="5760521"/>
                  <a:pt x="6329151" y="5762258"/>
                  <a:pt x="6337048" y="5762696"/>
                </a:cubicBezTo>
                <a:lnTo>
                  <a:pt x="6308075" y="5755968"/>
                </a:lnTo>
                <a:lnTo>
                  <a:pt x="6291385" y="5749714"/>
                </a:lnTo>
                <a:lnTo>
                  <a:pt x="6276197" y="5743764"/>
                </a:lnTo>
                <a:lnTo>
                  <a:pt x="6274406" y="5743345"/>
                </a:lnTo>
                <a:lnTo>
                  <a:pt x="6268613" y="5741171"/>
                </a:lnTo>
                <a:cubicBezTo>
                  <a:pt x="6260996" y="5738770"/>
                  <a:pt x="6253273" y="5737013"/>
                  <a:pt x="6245343" y="5736549"/>
                </a:cubicBezTo>
                <a:close/>
                <a:moveTo>
                  <a:pt x="6558837" y="5706717"/>
                </a:moveTo>
                <a:cubicBezTo>
                  <a:pt x="6548970" y="5706068"/>
                  <a:pt x="6539355" y="5706473"/>
                  <a:pt x="6529984" y="5708163"/>
                </a:cubicBezTo>
                <a:lnTo>
                  <a:pt x="6589207" y="5711593"/>
                </a:lnTo>
                <a:cubicBezTo>
                  <a:pt x="6578825" y="5709068"/>
                  <a:pt x="6568705" y="5707366"/>
                  <a:pt x="6558837" y="5706717"/>
                </a:cubicBezTo>
                <a:close/>
                <a:moveTo>
                  <a:pt x="4834454" y="5646059"/>
                </a:moveTo>
                <a:cubicBezTo>
                  <a:pt x="4849504" y="5662538"/>
                  <a:pt x="4866317" y="5668776"/>
                  <a:pt x="4883986" y="5670301"/>
                </a:cubicBezTo>
                <a:lnTo>
                  <a:pt x="4858238" y="5663787"/>
                </a:lnTo>
                <a:cubicBezTo>
                  <a:pt x="4849945" y="5659978"/>
                  <a:pt x="4841981" y="5654298"/>
                  <a:pt x="4834454" y="5646059"/>
                </a:cubicBezTo>
                <a:close/>
                <a:moveTo>
                  <a:pt x="5056443" y="5643725"/>
                </a:moveTo>
                <a:lnTo>
                  <a:pt x="5072589" y="5644505"/>
                </a:lnTo>
                <a:cubicBezTo>
                  <a:pt x="5078053" y="5645963"/>
                  <a:pt x="5083590" y="5648726"/>
                  <a:pt x="5089162" y="5653107"/>
                </a:cubicBezTo>
                <a:cubicBezTo>
                  <a:pt x="5078020" y="5644344"/>
                  <a:pt x="5067015" y="5642058"/>
                  <a:pt x="5056443" y="5643725"/>
                </a:cubicBezTo>
                <a:close/>
                <a:moveTo>
                  <a:pt x="739852" y="5343843"/>
                </a:moveTo>
                <a:cubicBezTo>
                  <a:pt x="733899" y="5350392"/>
                  <a:pt x="728660" y="5358013"/>
                  <a:pt x="724278" y="5365062"/>
                </a:cubicBezTo>
                <a:cubicBezTo>
                  <a:pt x="719849" y="5372206"/>
                  <a:pt x="714527" y="5377552"/>
                  <a:pt x="708621" y="5381222"/>
                </a:cubicBezTo>
                <a:lnTo>
                  <a:pt x="691439" y="5386697"/>
                </a:lnTo>
                <a:lnTo>
                  <a:pt x="708622" y="5381222"/>
                </a:lnTo>
                <a:cubicBezTo>
                  <a:pt x="714527" y="5377552"/>
                  <a:pt x="719849" y="5372206"/>
                  <a:pt x="724279" y="5365062"/>
                </a:cubicBezTo>
                <a:cubicBezTo>
                  <a:pt x="728660" y="5358013"/>
                  <a:pt x="733899" y="5350392"/>
                  <a:pt x="739852" y="5343843"/>
                </a:cubicBezTo>
                <a:close/>
                <a:moveTo>
                  <a:pt x="8934151" y="5275333"/>
                </a:moveTo>
                <a:cubicBezTo>
                  <a:pt x="8940248" y="5280573"/>
                  <a:pt x="8947058" y="5285906"/>
                  <a:pt x="8954249" y="5290264"/>
                </a:cubicBezTo>
                <a:lnTo>
                  <a:pt x="8962389" y="5293563"/>
                </a:lnTo>
                <a:lnTo>
                  <a:pt x="8954250" y="5290264"/>
                </a:lnTo>
                <a:cubicBezTo>
                  <a:pt x="8947058" y="5285906"/>
                  <a:pt x="8940248" y="5280573"/>
                  <a:pt x="8934151" y="5275333"/>
                </a:cubicBezTo>
                <a:close/>
                <a:moveTo>
                  <a:pt x="2314816" y="5273737"/>
                </a:moveTo>
                <a:cubicBezTo>
                  <a:pt x="2309720" y="5274714"/>
                  <a:pt x="2304339" y="5276762"/>
                  <a:pt x="2300909" y="5279143"/>
                </a:cubicBezTo>
                <a:cubicBezTo>
                  <a:pt x="2267856" y="5302385"/>
                  <a:pt x="2242281" y="5314291"/>
                  <a:pt x="2216515" y="5314887"/>
                </a:cubicBezTo>
                <a:cubicBezTo>
                  <a:pt x="2242281" y="5314291"/>
                  <a:pt x="2267856" y="5302385"/>
                  <a:pt x="2300910" y="5279143"/>
                </a:cubicBezTo>
                <a:close/>
                <a:moveTo>
                  <a:pt x="1916629" y="5252000"/>
                </a:moveTo>
                <a:lnTo>
                  <a:pt x="1907132" y="5255330"/>
                </a:lnTo>
                <a:lnTo>
                  <a:pt x="1866619" y="5265015"/>
                </a:lnTo>
                <a:lnTo>
                  <a:pt x="1907133" y="5255330"/>
                </a:lnTo>
                <a:close/>
                <a:moveTo>
                  <a:pt x="2058204" y="5241232"/>
                </a:moveTo>
                <a:cubicBezTo>
                  <a:pt x="2076636" y="5242946"/>
                  <a:pt x="2095174" y="5243803"/>
                  <a:pt x="2108194" y="5255939"/>
                </a:cubicBezTo>
                <a:cubicBezTo>
                  <a:pt x="2095175" y="5243803"/>
                  <a:pt x="2076636" y="5242946"/>
                  <a:pt x="2058204" y="5241232"/>
                </a:cubicBezTo>
                <a:close/>
                <a:moveTo>
                  <a:pt x="0" y="0"/>
                </a:moveTo>
                <a:lnTo>
                  <a:pt x="12191456" y="0"/>
                </a:lnTo>
                <a:lnTo>
                  <a:pt x="12191456" y="873938"/>
                </a:lnTo>
                <a:lnTo>
                  <a:pt x="12192000" y="873938"/>
                </a:lnTo>
                <a:lnTo>
                  <a:pt x="12192000" y="3249107"/>
                </a:lnTo>
                <a:cubicBezTo>
                  <a:pt x="12192000" y="3264730"/>
                  <a:pt x="12192000" y="3274255"/>
                  <a:pt x="12192000" y="3283970"/>
                </a:cubicBezTo>
                <a:lnTo>
                  <a:pt x="12192000" y="3331026"/>
                </a:lnTo>
                <a:lnTo>
                  <a:pt x="12164535" y="3347929"/>
                </a:lnTo>
                <a:cubicBezTo>
                  <a:pt x="12135922" y="3364251"/>
                  <a:pt x="12103853" y="3376158"/>
                  <a:pt x="12079464" y="3397089"/>
                </a:cubicBezTo>
                <a:cubicBezTo>
                  <a:pt x="12060259" y="3413605"/>
                  <a:pt x="12047774" y="3439722"/>
                  <a:pt x="12036830" y="3463727"/>
                </a:cubicBezTo>
                <a:cubicBezTo>
                  <a:pt x="12014361" y="3512889"/>
                  <a:pt x="11976144" y="3547457"/>
                  <a:pt x="11937546" y="3582600"/>
                </a:cubicBezTo>
                <a:cubicBezTo>
                  <a:pt x="11922373" y="3596232"/>
                  <a:pt x="11910277" y="3613325"/>
                  <a:pt x="11895874" y="3627920"/>
                </a:cubicBezTo>
                <a:cubicBezTo>
                  <a:pt x="11889152" y="3634640"/>
                  <a:pt x="11881086" y="3641746"/>
                  <a:pt x="11872254" y="3644820"/>
                </a:cubicBezTo>
                <a:cubicBezTo>
                  <a:pt x="11844598" y="3654803"/>
                  <a:pt x="11828854" y="3674008"/>
                  <a:pt x="11818289" y="3700511"/>
                </a:cubicBezTo>
                <a:cubicBezTo>
                  <a:pt x="11813297" y="3712799"/>
                  <a:pt x="11802351" y="3723553"/>
                  <a:pt x="11792172" y="3732964"/>
                </a:cubicBezTo>
                <a:cubicBezTo>
                  <a:pt x="11757413" y="3764651"/>
                  <a:pt x="11720542" y="3793456"/>
                  <a:pt x="11707101" y="3842426"/>
                </a:cubicBezTo>
                <a:cubicBezTo>
                  <a:pt x="11703837" y="3854525"/>
                  <a:pt x="11688472" y="3866239"/>
                  <a:pt x="11675988" y="3872193"/>
                </a:cubicBezTo>
                <a:cubicBezTo>
                  <a:pt x="11655249" y="3882178"/>
                  <a:pt x="11633742" y="3887170"/>
                  <a:pt x="11623372" y="3912327"/>
                </a:cubicBezTo>
                <a:cubicBezTo>
                  <a:pt x="11619918" y="3920777"/>
                  <a:pt x="11603783" y="3925963"/>
                  <a:pt x="11592455" y="3928651"/>
                </a:cubicBezTo>
                <a:cubicBezTo>
                  <a:pt x="11558463" y="3936908"/>
                  <a:pt x="11540027" y="3951694"/>
                  <a:pt x="11537914" y="3986454"/>
                </a:cubicBezTo>
                <a:cubicBezTo>
                  <a:pt x="11534074" y="4049442"/>
                  <a:pt x="11494131" y="4088618"/>
                  <a:pt x="11450923" y="4125489"/>
                </a:cubicBezTo>
                <a:cubicBezTo>
                  <a:pt x="11420194" y="4151798"/>
                  <a:pt x="11384862" y="4172539"/>
                  <a:pt x="11354711" y="4199232"/>
                </a:cubicBezTo>
                <a:cubicBezTo>
                  <a:pt x="11340115" y="4212291"/>
                  <a:pt x="11329554" y="4232069"/>
                  <a:pt x="11321872" y="4250698"/>
                </a:cubicBezTo>
                <a:cubicBezTo>
                  <a:pt x="11309774" y="4280273"/>
                  <a:pt x="11290571" y="4299284"/>
                  <a:pt x="11260804" y="4311766"/>
                </a:cubicBezTo>
                <a:cubicBezTo>
                  <a:pt x="11233151" y="4323289"/>
                  <a:pt x="11208378" y="4341916"/>
                  <a:pt x="11181301" y="4355360"/>
                </a:cubicBezTo>
                <a:cubicBezTo>
                  <a:pt x="11156144" y="4368033"/>
                  <a:pt x="11129451" y="4377635"/>
                  <a:pt x="11103718" y="4388965"/>
                </a:cubicBezTo>
                <a:cubicBezTo>
                  <a:pt x="11087011" y="4396264"/>
                  <a:pt x="11068958" y="4401832"/>
                  <a:pt x="11054940" y="4412394"/>
                </a:cubicBezTo>
                <a:cubicBezTo>
                  <a:pt x="11028631" y="4432175"/>
                  <a:pt x="11001554" y="4437743"/>
                  <a:pt x="10968712" y="4433903"/>
                </a:cubicBezTo>
                <a:cubicBezTo>
                  <a:pt x="10945287" y="4431213"/>
                  <a:pt x="10919938" y="4435439"/>
                  <a:pt x="10896893" y="4441583"/>
                </a:cubicBezTo>
                <a:cubicBezTo>
                  <a:pt x="10869240" y="4448880"/>
                  <a:pt x="10842739" y="4453682"/>
                  <a:pt x="10813358" y="4451570"/>
                </a:cubicBezTo>
                <a:cubicBezTo>
                  <a:pt x="10773029" y="4448690"/>
                  <a:pt x="10735583" y="4459828"/>
                  <a:pt x="10702358" y="4486519"/>
                </a:cubicBezTo>
                <a:cubicBezTo>
                  <a:pt x="10666640" y="4514942"/>
                  <a:pt x="10628425" y="4540291"/>
                  <a:pt x="10590017" y="4564872"/>
                </a:cubicBezTo>
                <a:cubicBezTo>
                  <a:pt x="10579071" y="4571979"/>
                  <a:pt x="10562940" y="4575817"/>
                  <a:pt x="10550264" y="4574089"/>
                </a:cubicBezTo>
                <a:cubicBezTo>
                  <a:pt x="10509552" y="4568328"/>
                  <a:pt x="10467305" y="4564488"/>
                  <a:pt x="10429283" y="4550086"/>
                </a:cubicBezTo>
                <a:cubicBezTo>
                  <a:pt x="10371093" y="4528001"/>
                  <a:pt x="10313291" y="4514366"/>
                  <a:pt x="10252030" y="4525505"/>
                </a:cubicBezTo>
                <a:cubicBezTo>
                  <a:pt x="10235900" y="4528385"/>
                  <a:pt x="10219191" y="4538371"/>
                  <a:pt x="10207287" y="4549894"/>
                </a:cubicBezTo>
                <a:cubicBezTo>
                  <a:pt x="10185970" y="4570443"/>
                  <a:pt x="10165229" y="4588875"/>
                  <a:pt x="10135080" y="4596366"/>
                </a:cubicBezTo>
                <a:cubicBezTo>
                  <a:pt x="10107811" y="4603088"/>
                  <a:pt x="10087070" y="4647258"/>
                  <a:pt x="10094942" y="4680287"/>
                </a:cubicBezTo>
                <a:cubicBezTo>
                  <a:pt x="10103778" y="4717542"/>
                  <a:pt x="10095518" y="4747691"/>
                  <a:pt x="10068825" y="4774962"/>
                </a:cubicBezTo>
                <a:cubicBezTo>
                  <a:pt x="10057881" y="4785907"/>
                  <a:pt x="10052696" y="4802230"/>
                  <a:pt x="10042710" y="4814520"/>
                </a:cubicBezTo>
                <a:cubicBezTo>
                  <a:pt x="10034452" y="4824700"/>
                  <a:pt x="10024467" y="4835645"/>
                  <a:pt x="10012943" y="4840637"/>
                </a:cubicBezTo>
                <a:cubicBezTo>
                  <a:pt x="9992394" y="4849663"/>
                  <a:pt x="9979146" y="4861762"/>
                  <a:pt x="9972041" y="4883655"/>
                </a:cubicBezTo>
                <a:cubicBezTo>
                  <a:pt x="9961861" y="4915534"/>
                  <a:pt x="9948420" y="4946451"/>
                  <a:pt x="9937088" y="4977944"/>
                </a:cubicBezTo>
                <a:cubicBezTo>
                  <a:pt x="9930368" y="4996189"/>
                  <a:pt x="9917883" y="5006368"/>
                  <a:pt x="9899254" y="5011360"/>
                </a:cubicBezTo>
                <a:cubicBezTo>
                  <a:pt x="9888502" y="5014434"/>
                  <a:pt x="9874482" y="5016738"/>
                  <a:pt x="9868337" y="5024420"/>
                </a:cubicBezTo>
                <a:cubicBezTo>
                  <a:pt x="9834924" y="5066282"/>
                  <a:pt x="9786722" y="5069356"/>
                  <a:pt x="9740056" y="5077228"/>
                </a:cubicBezTo>
                <a:cubicBezTo>
                  <a:pt x="9734680" y="5078190"/>
                  <a:pt x="9729302" y="5078764"/>
                  <a:pt x="9723928" y="5078764"/>
                </a:cubicBezTo>
                <a:cubicBezTo>
                  <a:pt x="9658249" y="5078190"/>
                  <a:pt x="9598525" y="5100849"/>
                  <a:pt x="9538802" y="5124662"/>
                </a:cubicBezTo>
                <a:cubicBezTo>
                  <a:pt x="9523056" y="5130998"/>
                  <a:pt x="9505195" y="5133112"/>
                  <a:pt x="9487910" y="5135609"/>
                </a:cubicBezTo>
                <a:cubicBezTo>
                  <a:pt x="9442785" y="5142329"/>
                  <a:pt x="9395351" y="5140985"/>
                  <a:pt x="9355597" y="5168446"/>
                </a:cubicBezTo>
                <a:cubicBezTo>
                  <a:pt x="9324296" y="5189955"/>
                  <a:pt x="9297795" y="5216458"/>
                  <a:pt x="9286655" y="5254479"/>
                </a:cubicBezTo>
                <a:cubicBezTo>
                  <a:pt x="9279166" y="5280020"/>
                  <a:pt x="9264188" y="5296345"/>
                  <a:pt x="9239221" y="5306523"/>
                </a:cubicBezTo>
                <a:cubicBezTo>
                  <a:pt x="9217714" y="5315356"/>
                  <a:pt x="9198511" y="5329566"/>
                  <a:pt x="9177770" y="5340131"/>
                </a:cubicBezTo>
                <a:cubicBezTo>
                  <a:pt x="9166824" y="5345699"/>
                  <a:pt x="9154341" y="5352611"/>
                  <a:pt x="9142629" y="5352611"/>
                </a:cubicBezTo>
                <a:cubicBezTo>
                  <a:pt x="9111326" y="5352611"/>
                  <a:pt x="9079448" y="5351459"/>
                  <a:pt x="9048721" y="5346275"/>
                </a:cubicBezTo>
                <a:cubicBezTo>
                  <a:pt x="9033361" y="5343585"/>
                  <a:pt x="9018188" y="5332640"/>
                  <a:pt x="9005898" y="5322078"/>
                </a:cubicBezTo>
                <a:cubicBezTo>
                  <a:pt x="8993223" y="5310939"/>
                  <a:pt x="8981317" y="5305561"/>
                  <a:pt x="8967106" y="5315164"/>
                </a:cubicBezTo>
                <a:cubicBezTo>
                  <a:pt x="8931773" y="5339168"/>
                  <a:pt x="8896819" y="5363557"/>
                  <a:pt x="8862446" y="5388906"/>
                </a:cubicBezTo>
                <a:cubicBezTo>
                  <a:pt x="8856490" y="5393323"/>
                  <a:pt x="8853804" y="5403117"/>
                  <a:pt x="8850922" y="5410799"/>
                </a:cubicBezTo>
                <a:cubicBezTo>
                  <a:pt x="8837479" y="5446709"/>
                  <a:pt x="8825765" y="5483198"/>
                  <a:pt x="8810788" y="5518531"/>
                </a:cubicBezTo>
                <a:cubicBezTo>
                  <a:pt x="8805602" y="5530632"/>
                  <a:pt x="8792927" y="5539848"/>
                  <a:pt x="8783133" y="5549835"/>
                </a:cubicBezTo>
                <a:cubicBezTo>
                  <a:pt x="8780061" y="5553099"/>
                  <a:pt x="8773723" y="5553675"/>
                  <a:pt x="8771610" y="5557131"/>
                </a:cubicBezTo>
                <a:cubicBezTo>
                  <a:pt x="8752984" y="5589010"/>
                  <a:pt x="8719760" y="5593234"/>
                  <a:pt x="8689227" y="5604757"/>
                </a:cubicBezTo>
                <a:cubicBezTo>
                  <a:pt x="8663108" y="5614551"/>
                  <a:pt x="8635455" y="5621847"/>
                  <a:pt x="8611068" y="5632410"/>
                </a:cubicBezTo>
                <a:cubicBezTo>
                  <a:pt x="8573235" y="5648926"/>
                  <a:pt x="8538285" y="5662753"/>
                  <a:pt x="8496228" y="5663327"/>
                </a:cubicBezTo>
                <a:cubicBezTo>
                  <a:pt x="8478945" y="5663521"/>
                  <a:pt x="8458782" y="5680996"/>
                  <a:pt x="8445146" y="5695398"/>
                </a:cubicBezTo>
                <a:cubicBezTo>
                  <a:pt x="8418837" y="5723243"/>
                  <a:pt x="8389264" y="5733038"/>
                  <a:pt x="8352010" y="5728046"/>
                </a:cubicBezTo>
                <a:cubicBezTo>
                  <a:pt x="8339718" y="5726316"/>
                  <a:pt x="8325889" y="5732462"/>
                  <a:pt x="8313409" y="5736688"/>
                </a:cubicBezTo>
                <a:cubicBezTo>
                  <a:pt x="8301694" y="5740528"/>
                  <a:pt x="8290556" y="5746096"/>
                  <a:pt x="8279996" y="5752051"/>
                </a:cubicBezTo>
                <a:cubicBezTo>
                  <a:pt x="8267319" y="5759347"/>
                  <a:pt x="8251378" y="5764917"/>
                  <a:pt x="8244274" y="5776053"/>
                </a:cubicBezTo>
                <a:cubicBezTo>
                  <a:pt x="8221807" y="5810813"/>
                  <a:pt x="8185128" y="5825983"/>
                  <a:pt x="8150750" y="5834242"/>
                </a:cubicBezTo>
                <a:cubicBezTo>
                  <a:pt x="8105239" y="5845380"/>
                  <a:pt x="8055119" y="5851718"/>
                  <a:pt x="8010181" y="5824065"/>
                </a:cubicBezTo>
                <a:cubicBezTo>
                  <a:pt x="7983296" y="5807357"/>
                  <a:pt x="7957563" y="5803325"/>
                  <a:pt x="7929526" y="5824833"/>
                </a:cubicBezTo>
                <a:cubicBezTo>
                  <a:pt x="7910511" y="5839620"/>
                  <a:pt x="7873066" y="5832322"/>
                  <a:pt x="7855015" y="5815231"/>
                </a:cubicBezTo>
                <a:cubicBezTo>
                  <a:pt x="7848485" y="5809085"/>
                  <a:pt x="7841762" y="5802940"/>
                  <a:pt x="7830818" y="5792570"/>
                </a:cubicBezTo>
                <a:cubicBezTo>
                  <a:pt x="7811037" y="5839620"/>
                  <a:pt x="7769366" y="5843844"/>
                  <a:pt x="7729228" y="5853446"/>
                </a:cubicBezTo>
                <a:cubicBezTo>
                  <a:pt x="7704649" y="5859399"/>
                  <a:pt x="7698695" y="5883596"/>
                  <a:pt x="7694087" y="5905873"/>
                </a:cubicBezTo>
                <a:cubicBezTo>
                  <a:pt x="7686020" y="5946008"/>
                  <a:pt x="7666624" y="5963675"/>
                  <a:pt x="7626104" y="5960411"/>
                </a:cubicBezTo>
                <a:cubicBezTo>
                  <a:pt x="7581360" y="5956760"/>
                  <a:pt x="7536614" y="5950424"/>
                  <a:pt x="7492255" y="5942934"/>
                </a:cubicBezTo>
                <a:cubicBezTo>
                  <a:pt x="7464218" y="5938134"/>
                  <a:pt x="7438869" y="5926421"/>
                  <a:pt x="7418512" y="5903952"/>
                </a:cubicBezTo>
                <a:cubicBezTo>
                  <a:pt x="7398733" y="5882060"/>
                  <a:pt x="7394125" y="5884556"/>
                  <a:pt x="7371272" y="5902030"/>
                </a:cubicBezTo>
                <a:cubicBezTo>
                  <a:pt x="7344577" y="5922389"/>
                  <a:pt x="7316924" y="5941206"/>
                  <a:pt x="7288311" y="5958683"/>
                </a:cubicBezTo>
                <a:cubicBezTo>
                  <a:pt x="7279284" y="5964251"/>
                  <a:pt x="7266226" y="5964061"/>
                  <a:pt x="7254895" y="5965211"/>
                </a:cubicBezTo>
                <a:cubicBezTo>
                  <a:pt x="7235691" y="5967325"/>
                  <a:pt x="7215912" y="5971165"/>
                  <a:pt x="7197093" y="5968861"/>
                </a:cubicBezTo>
                <a:cubicBezTo>
                  <a:pt x="7179043" y="5966555"/>
                  <a:pt x="7161182" y="5958683"/>
                  <a:pt x="7144475" y="5950810"/>
                </a:cubicBezTo>
                <a:cubicBezTo>
                  <a:pt x="7097809" y="5928725"/>
                  <a:pt x="7054984" y="5901262"/>
                  <a:pt x="7020610" y="5861705"/>
                </a:cubicBezTo>
                <a:cubicBezTo>
                  <a:pt x="7016194" y="5856519"/>
                  <a:pt x="7007360" y="5854597"/>
                  <a:pt x="7000062" y="5852870"/>
                </a:cubicBezTo>
                <a:cubicBezTo>
                  <a:pt x="6988155" y="5849988"/>
                  <a:pt x="6975865" y="5847300"/>
                  <a:pt x="6963766" y="5846916"/>
                </a:cubicBezTo>
                <a:cubicBezTo>
                  <a:pt x="6905004" y="5844996"/>
                  <a:pt x="6858914" y="5818111"/>
                  <a:pt x="6820891" y="5775095"/>
                </a:cubicBezTo>
                <a:cubicBezTo>
                  <a:pt x="6809944" y="5762805"/>
                  <a:pt x="6801494" y="5761459"/>
                  <a:pt x="6789587" y="5775671"/>
                </a:cubicBezTo>
                <a:cubicBezTo>
                  <a:pt x="6775763" y="5792186"/>
                  <a:pt x="6755982" y="5785658"/>
                  <a:pt x="6738121" y="5781816"/>
                </a:cubicBezTo>
                <a:cubicBezTo>
                  <a:pt x="6719687" y="5777976"/>
                  <a:pt x="6701058" y="5773941"/>
                  <a:pt x="6682623" y="5770101"/>
                </a:cubicBezTo>
                <a:cubicBezTo>
                  <a:pt x="6668989" y="5767413"/>
                  <a:pt x="6655546" y="5765109"/>
                  <a:pt x="6642102" y="5761845"/>
                </a:cubicBezTo>
                <a:cubicBezTo>
                  <a:pt x="6600238" y="5751664"/>
                  <a:pt x="6562600" y="5754739"/>
                  <a:pt x="6528609" y="5786040"/>
                </a:cubicBezTo>
                <a:cubicBezTo>
                  <a:pt x="6502684" y="5810045"/>
                  <a:pt x="6469461" y="5817151"/>
                  <a:pt x="6434127" y="5809853"/>
                </a:cubicBezTo>
                <a:cubicBezTo>
                  <a:pt x="6429709" y="5808893"/>
                  <a:pt x="6424141" y="5805053"/>
                  <a:pt x="6421069" y="5806589"/>
                </a:cubicBezTo>
                <a:cubicBezTo>
                  <a:pt x="6374787" y="5829058"/>
                  <a:pt x="6338108" y="5789496"/>
                  <a:pt x="6295474" y="5787000"/>
                </a:cubicBezTo>
                <a:cubicBezTo>
                  <a:pt x="6276655" y="5785848"/>
                  <a:pt x="6257453" y="5771637"/>
                  <a:pt x="6240552" y="5760309"/>
                </a:cubicBezTo>
                <a:cubicBezTo>
                  <a:pt x="6217315" y="5744752"/>
                  <a:pt x="6196574" y="5729774"/>
                  <a:pt x="6165083" y="5736688"/>
                </a:cubicBezTo>
                <a:cubicBezTo>
                  <a:pt x="6133588" y="5743792"/>
                  <a:pt x="6104783" y="5730734"/>
                  <a:pt x="6081160" y="5708457"/>
                </a:cubicBezTo>
                <a:cubicBezTo>
                  <a:pt x="6063111" y="5691558"/>
                  <a:pt x="6043330" y="5690022"/>
                  <a:pt x="6019517" y="5694822"/>
                </a:cubicBezTo>
                <a:cubicBezTo>
                  <a:pt x="5989750" y="5700775"/>
                  <a:pt x="5958833" y="5701161"/>
                  <a:pt x="5928684" y="5704809"/>
                </a:cubicBezTo>
                <a:cubicBezTo>
                  <a:pt x="5922153" y="5705577"/>
                  <a:pt x="5913897" y="5708265"/>
                  <a:pt x="5910055" y="5712875"/>
                </a:cubicBezTo>
                <a:cubicBezTo>
                  <a:pt x="5863005" y="5770101"/>
                  <a:pt x="5796753" y="5770677"/>
                  <a:pt x="5731460" y="5773367"/>
                </a:cubicBezTo>
                <a:cubicBezTo>
                  <a:pt x="5691900" y="5775095"/>
                  <a:pt x="5652149" y="5775095"/>
                  <a:pt x="5612398" y="5774135"/>
                </a:cubicBezTo>
                <a:cubicBezTo>
                  <a:pt x="5598953" y="5773941"/>
                  <a:pt x="5584742" y="5770869"/>
                  <a:pt x="5572836" y="5765109"/>
                </a:cubicBezTo>
                <a:cubicBezTo>
                  <a:pt x="5548063" y="5753011"/>
                  <a:pt x="5525212" y="5737264"/>
                  <a:pt x="5500629" y="5724973"/>
                </a:cubicBezTo>
                <a:cubicBezTo>
                  <a:pt x="5491415" y="5720171"/>
                  <a:pt x="5479506" y="5719979"/>
                  <a:pt x="5468752" y="5719211"/>
                </a:cubicBezTo>
                <a:cubicBezTo>
                  <a:pt x="5449741" y="5717675"/>
                  <a:pt x="5428616" y="5722283"/>
                  <a:pt x="5412294" y="5715371"/>
                </a:cubicBezTo>
                <a:cubicBezTo>
                  <a:pt x="5369852" y="5697510"/>
                  <a:pt x="5330100" y="5701545"/>
                  <a:pt x="5289773" y="5719211"/>
                </a:cubicBezTo>
                <a:cubicBezTo>
                  <a:pt x="5233313" y="5743984"/>
                  <a:pt x="5179928" y="5742064"/>
                  <a:pt x="5129999" y="5702889"/>
                </a:cubicBezTo>
                <a:cubicBezTo>
                  <a:pt x="5107530" y="5685222"/>
                  <a:pt x="5085637" y="5693670"/>
                  <a:pt x="5066626" y="5707881"/>
                </a:cubicBezTo>
                <a:cubicBezTo>
                  <a:pt x="5044733" y="5724397"/>
                  <a:pt x="5023416" y="5728620"/>
                  <a:pt x="4998261" y="5716523"/>
                </a:cubicBezTo>
                <a:cubicBezTo>
                  <a:pt x="4992690" y="5713835"/>
                  <a:pt x="4984817" y="5715179"/>
                  <a:pt x="4978287" y="5716139"/>
                </a:cubicBezTo>
                <a:cubicBezTo>
                  <a:pt x="4941034" y="5720939"/>
                  <a:pt x="4903584" y="5729006"/>
                  <a:pt x="4873245" y="5695784"/>
                </a:cubicBezTo>
                <a:cubicBezTo>
                  <a:pt x="4867290" y="5689254"/>
                  <a:pt x="4857304" y="5686566"/>
                  <a:pt x="4849238" y="5682148"/>
                </a:cubicBezTo>
                <a:cubicBezTo>
                  <a:pt x="4815439" y="5664095"/>
                  <a:pt x="4816784" y="5665825"/>
                  <a:pt x="4786633" y="5687716"/>
                </a:cubicBezTo>
                <a:cubicBezTo>
                  <a:pt x="4770887" y="5699238"/>
                  <a:pt x="4749186" y="5710953"/>
                  <a:pt x="4730945" y="5709993"/>
                </a:cubicBezTo>
                <a:cubicBezTo>
                  <a:pt x="4620905" y="5704233"/>
                  <a:pt x="4516245" y="5731886"/>
                  <a:pt x="4411584" y="5758005"/>
                </a:cubicBezTo>
                <a:cubicBezTo>
                  <a:pt x="4347060" y="5774135"/>
                  <a:pt x="4284071" y="5775095"/>
                  <a:pt x="4219547" y="5758773"/>
                </a:cubicBezTo>
                <a:cubicBezTo>
                  <a:pt x="4172881" y="5746864"/>
                  <a:pt x="4128712" y="5766453"/>
                  <a:pt x="4085120" y="5779896"/>
                </a:cubicBezTo>
                <a:cubicBezTo>
                  <a:pt x="4076094" y="5782582"/>
                  <a:pt x="4067645" y="5793146"/>
                  <a:pt x="4062845" y="5802172"/>
                </a:cubicBezTo>
                <a:cubicBezTo>
                  <a:pt x="4045560" y="5834052"/>
                  <a:pt x="4016947" y="5839042"/>
                  <a:pt x="3980844" y="5825793"/>
                </a:cubicBezTo>
                <a:cubicBezTo>
                  <a:pt x="3952231" y="5815421"/>
                  <a:pt x="3926113" y="5801594"/>
                  <a:pt x="3902875" y="5777013"/>
                </a:cubicBezTo>
                <a:cubicBezTo>
                  <a:pt x="3875607" y="5748208"/>
                  <a:pt x="3847376" y="5715371"/>
                  <a:pt x="3805129" y="5703271"/>
                </a:cubicBezTo>
                <a:cubicBezTo>
                  <a:pt x="3786884" y="5698088"/>
                  <a:pt x="3771137" y="5697320"/>
                  <a:pt x="3751935" y="5702697"/>
                </a:cubicBezTo>
                <a:cubicBezTo>
                  <a:pt x="3714677" y="5713065"/>
                  <a:pt x="3677232" y="5720365"/>
                  <a:pt x="3642281" y="5688294"/>
                </a:cubicBezTo>
                <a:cubicBezTo>
                  <a:pt x="3623076" y="5670625"/>
                  <a:pt x="3597151" y="5659295"/>
                  <a:pt x="3566234" y="5663713"/>
                </a:cubicBezTo>
                <a:cubicBezTo>
                  <a:pt x="3527634" y="5669281"/>
                  <a:pt x="3492491" y="5655263"/>
                  <a:pt x="3459653" y="5634524"/>
                </a:cubicBezTo>
                <a:cubicBezTo>
                  <a:pt x="3447939" y="5627034"/>
                  <a:pt x="3433534" y="5622809"/>
                  <a:pt x="3419902" y="5619159"/>
                </a:cubicBezTo>
                <a:cubicBezTo>
                  <a:pt x="3388406" y="5610711"/>
                  <a:pt x="3356719" y="5603221"/>
                  <a:pt x="3324842" y="5596306"/>
                </a:cubicBezTo>
                <a:cubicBezTo>
                  <a:pt x="3298725" y="5590546"/>
                  <a:pt x="3272416" y="5586320"/>
                  <a:pt x="3246105" y="5581330"/>
                </a:cubicBezTo>
                <a:cubicBezTo>
                  <a:pt x="3217302" y="5575952"/>
                  <a:pt x="3194447" y="5563467"/>
                  <a:pt x="3182543" y="5534472"/>
                </a:cubicBezTo>
                <a:cubicBezTo>
                  <a:pt x="3178702" y="5525254"/>
                  <a:pt x="3169484" y="5517955"/>
                  <a:pt x="3162186" y="5510273"/>
                </a:cubicBezTo>
                <a:cubicBezTo>
                  <a:pt x="3157001" y="5504705"/>
                  <a:pt x="3150087" y="5500479"/>
                  <a:pt x="3145287" y="5494718"/>
                </a:cubicBezTo>
                <a:cubicBezTo>
                  <a:pt x="3120128" y="5464377"/>
                  <a:pt x="3095357" y="5433844"/>
                  <a:pt x="3070392" y="5403501"/>
                </a:cubicBezTo>
                <a:cubicBezTo>
                  <a:pt x="3067894" y="5400621"/>
                  <a:pt x="3065208" y="5397165"/>
                  <a:pt x="3061944" y="5395819"/>
                </a:cubicBezTo>
                <a:cubicBezTo>
                  <a:pt x="3028145" y="5381802"/>
                  <a:pt x="2993961" y="5368552"/>
                  <a:pt x="2960548" y="5353763"/>
                </a:cubicBezTo>
                <a:cubicBezTo>
                  <a:pt x="2947679" y="5348003"/>
                  <a:pt x="2934429" y="5340899"/>
                  <a:pt x="2924827" y="5330912"/>
                </a:cubicBezTo>
                <a:cubicBezTo>
                  <a:pt x="2902936" y="5308251"/>
                  <a:pt x="2882963" y="5283670"/>
                  <a:pt x="2851470" y="5273876"/>
                </a:cubicBezTo>
                <a:cubicBezTo>
                  <a:pt x="2842251" y="5270996"/>
                  <a:pt x="2831307" y="5269460"/>
                  <a:pt x="2822470" y="5271956"/>
                </a:cubicBezTo>
                <a:cubicBezTo>
                  <a:pt x="2786559" y="5282324"/>
                  <a:pt x="2751418" y="5295191"/>
                  <a:pt x="2715698" y="5306137"/>
                </a:cubicBezTo>
                <a:cubicBezTo>
                  <a:pt x="2693040" y="5312859"/>
                  <a:pt x="2672491" y="5320926"/>
                  <a:pt x="2661542" y="5344739"/>
                </a:cubicBezTo>
                <a:cubicBezTo>
                  <a:pt x="2658472" y="5351459"/>
                  <a:pt x="2649828" y="5358757"/>
                  <a:pt x="2642724" y="5360101"/>
                </a:cubicBezTo>
                <a:cubicBezTo>
                  <a:pt x="2597020" y="5368744"/>
                  <a:pt x="2551890" y="5372966"/>
                  <a:pt x="2509834" y="5343585"/>
                </a:cubicBezTo>
                <a:cubicBezTo>
                  <a:pt x="2501000" y="5337248"/>
                  <a:pt x="2484485" y="5337248"/>
                  <a:pt x="2472771" y="5339937"/>
                </a:cubicBezTo>
                <a:cubicBezTo>
                  <a:pt x="2427641" y="5349923"/>
                  <a:pt x="2384817" y="5353379"/>
                  <a:pt x="2345640" y="5321500"/>
                </a:cubicBezTo>
                <a:cubicBezTo>
                  <a:pt x="2341032" y="5317660"/>
                  <a:pt x="2326245" y="5321118"/>
                  <a:pt x="2319333" y="5325918"/>
                </a:cubicBezTo>
                <a:cubicBezTo>
                  <a:pt x="2252694" y="5372776"/>
                  <a:pt x="2216209" y="5373928"/>
                  <a:pt x="2148034" y="5329566"/>
                </a:cubicBezTo>
                <a:cubicBezTo>
                  <a:pt x="2143616" y="5326686"/>
                  <a:pt x="2137858" y="5323422"/>
                  <a:pt x="2136128" y="5319004"/>
                </a:cubicBezTo>
                <a:cubicBezTo>
                  <a:pt x="2124413" y="5290775"/>
                  <a:pt x="2099448" y="5290007"/>
                  <a:pt x="2074675" y="5287702"/>
                </a:cubicBezTo>
                <a:cubicBezTo>
                  <a:pt x="2047406" y="5285206"/>
                  <a:pt x="2020137" y="5281942"/>
                  <a:pt x="1992676" y="5279638"/>
                </a:cubicBezTo>
                <a:cubicBezTo>
                  <a:pt x="1987874" y="5279252"/>
                  <a:pt x="1982498" y="5280788"/>
                  <a:pt x="1977695" y="5282518"/>
                </a:cubicBezTo>
                <a:cubicBezTo>
                  <a:pt x="1959261" y="5288855"/>
                  <a:pt x="1941402" y="5298073"/>
                  <a:pt x="1922389" y="5301913"/>
                </a:cubicBezTo>
                <a:cubicBezTo>
                  <a:pt x="1881294" y="5310171"/>
                  <a:pt x="1841542" y="5326686"/>
                  <a:pt x="1798140" y="5319964"/>
                </a:cubicBezTo>
                <a:cubicBezTo>
                  <a:pt x="1790652" y="5318814"/>
                  <a:pt x="1782010" y="5324382"/>
                  <a:pt x="1773946" y="5326494"/>
                </a:cubicBezTo>
                <a:cubicBezTo>
                  <a:pt x="1759349" y="5330144"/>
                  <a:pt x="1745138" y="5335326"/>
                  <a:pt x="1730352" y="5336672"/>
                </a:cubicBezTo>
                <a:cubicBezTo>
                  <a:pt x="1691176" y="5340131"/>
                  <a:pt x="1651617" y="5343203"/>
                  <a:pt x="1612247" y="5343395"/>
                </a:cubicBezTo>
                <a:cubicBezTo>
                  <a:pt x="1593238" y="5343585"/>
                  <a:pt x="1574226" y="5336288"/>
                  <a:pt x="1555021" y="5333408"/>
                </a:cubicBezTo>
                <a:cubicBezTo>
                  <a:pt x="1546381" y="5332062"/>
                  <a:pt x="1532360" y="5329758"/>
                  <a:pt x="1529480" y="5333984"/>
                </a:cubicBezTo>
                <a:cubicBezTo>
                  <a:pt x="1507205" y="5366054"/>
                  <a:pt x="1475902" y="5359907"/>
                  <a:pt x="1444217" y="5359525"/>
                </a:cubicBezTo>
                <a:cubicBezTo>
                  <a:pt x="1374314" y="5358757"/>
                  <a:pt x="1306717" y="5331680"/>
                  <a:pt x="1235085" y="5343203"/>
                </a:cubicBezTo>
                <a:cubicBezTo>
                  <a:pt x="1214346" y="5346467"/>
                  <a:pt x="1191301" y="5333600"/>
                  <a:pt x="1169024" y="5329376"/>
                </a:cubicBezTo>
                <a:cubicBezTo>
                  <a:pt x="1157501" y="5327262"/>
                  <a:pt x="1144829" y="5324764"/>
                  <a:pt x="1133883" y="5327454"/>
                </a:cubicBezTo>
                <a:cubicBezTo>
                  <a:pt x="1116984" y="5331680"/>
                  <a:pt x="1100659" y="5339360"/>
                  <a:pt x="1084721" y="5346849"/>
                </a:cubicBezTo>
                <a:cubicBezTo>
                  <a:pt x="1055147" y="5360675"/>
                  <a:pt x="1024806" y="5360675"/>
                  <a:pt x="995039" y="5350499"/>
                </a:cubicBezTo>
                <a:cubicBezTo>
                  <a:pt x="952791" y="5336094"/>
                  <a:pt x="910928" y="5336094"/>
                  <a:pt x="868486" y="5347617"/>
                </a:cubicBezTo>
                <a:cubicBezTo>
                  <a:pt x="834113" y="5357027"/>
                  <a:pt x="798775" y="5363557"/>
                  <a:pt x="765744" y="5376230"/>
                </a:cubicBezTo>
                <a:cubicBezTo>
                  <a:pt x="751149" y="5381802"/>
                  <a:pt x="738859" y="5398315"/>
                  <a:pt x="730027" y="5412527"/>
                </a:cubicBezTo>
                <a:cubicBezTo>
                  <a:pt x="712168" y="5441332"/>
                  <a:pt x="679905" y="5441140"/>
                  <a:pt x="653212" y="5419824"/>
                </a:cubicBezTo>
                <a:cubicBezTo>
                  <a:pt x="625173" y="5397357"/>
                  <a:pt x="589839" y="5384106"/>
                  <a:pt x="557576" y="5367398"/>
                </a:cubicBezTo>
                <a:cubicBezTo>
                  <a:pt x="554888" y="5366054"/>
                  <a:pt x="549894" y="5367590"/>
                  <a:pt x="546629" y="5369126"/>
                </a:cubicBezTo>
                <a:cubicBezTo>
                  <a:pt x="493051" y="5394093"/>
                  <a:pt x="437553" y="5398701"/>
                  <a:pt x="378597" y="5394861"/>
                </a:cubicBezTo>
                <a:cubicBezTo>
                  <a:pt x="345184" y="5392747"/>
                  <a:pt x="310232" y="5408877"/>
                  <a:pt x="276241" y="5417328"/>
                </a:cubicBezTo>
                <a:cubicBezTo>
                  <a:pt x="272401" y="5418288"/>
                  <a:pt x="269137" y="5423090"/>
                  <a:pt x="266641" y="5426738"/>
                </a:cubicBezTo>
                <a:cubicBezTo>
                  <a:pt x="242634" y="5463033"/>
                  <a:pt x="210372" y="5473020"/>
                  <a:pt x="171195" y="5449399"/>
                </a:cubicBezTo>
                <a:cubicBezTo>
                  <a:pt x="145272" y="5433650"/>
                  <a:pt x="119539" y="5430004"/>
                  <a:pt x="90540" y="5429426"/>
                </a:cubicBezTo>
                <a:cubicBezTo>
                  <a:pt x="72105" y="5429042"/>
                  <a:pt x="53862" y="5419824"/>
                  <a:pt x="35041" y="5417136"/>
                </a:cubicBezTo>
                <a:lnTo>
                  <a:pt x="476" y="5413897"/>
                </a:lnTo>
                <a:lnTo>
                  <a:pt x="476" y="5946682"/>
                </a:lnTo>
                <a:lnTo>
                  <a:pt x="0" y="5946682"/>
                </a:lnTo>
                <a:lnTo>
                  <a:pt x="0" y="1335314"/>
                </a:lnTo>
                <a:lnTo>
                  <a:pt x="0" y="87393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E3B76DC5-2CF3-4BFF-B497-027E8261FD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1524000"/>
            <a:ext cx="5832475" cy="2017713"/>
          </a:xfrm>
        </p:spPr>
        <p:txBody>
          <a:bodyPr anchor="b">
            <a:noAutofit/>
          </a:bodyPr>
          <a:lstStyle>
            <a:lvl1pPr>
              <a:defRPr sz="7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Edit Master title 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27BA932E-7322-4761-885B-145887E510D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62000" y="3808585"/>
            <a:ext cx="5832475" cy="598488"/>
          </a:xfrm>
        </p:spPr>
        <p:txBody>
          <a:bodyPr/>
          <a:lstStyle>
            <a:lvl1pPr>
              <a:buNone/>
              <a:defRPr lang="en-US" sz="2400" kern="1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443D1974-72D6-4D53-B9AA-44A4143DEAE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544" y="3296010"/>
            <a:ext cx="12191456" cy="2849976"/>
            <a:chOff x="476" y="-3923157"/>
            <a:chExt cx="10667524" cy="2493729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xmlns="" id="{821ACB5B-A456-4851-A2A6-D9CFFB579BE8}"/>
                </a:ext>
              </a:extLst>
            </p:cNvPr>
            <p:cNvSpPr/>
            <p:nvPr/>
          </p:nvSpPr>
          <p:spPr>
            <a:xfrm>
              <a:off x="476" y="-3923156"/>
              <a:ext cx="10667524" cy="2493728"/>
            </a:xfrm>
            <a:custGeom>
              <a:avLst/>
              <a:gdLst>
                <a:gd name="connsiteX0" fmla="*/ 6095524 w 6095524"/>
                <a:gd name="connsiteY0" fmla="*/ 0 h 1424940"/>
                <a:gd name="connsiteX1" fmla="*/ 6095524 w 6095524"/>
                <a:gd name="connsiteY1" fmla="*/ 17431 h 1424940"/>
                <a:gd name="connsiteX2" fmla="*/ 6095524 w 6095524"/>
                <a:gd name="connsiteY2" fmla="*/ 216290 h 1424940"/>
                <a:gd name="connsiteX3" fmla="*/ 6079998 w 6095524"/>
                <a:gd name="connsiteY3" fmla="*/ 230600 h 1424940"/>
                <a:gd name="connsiteX4" fmla="*/ 6012751 w 6095524"/>
                <a:gd name="connsiteY4" fmla="*/ 260699 h 1424940"/>
                <a:gd name="connsiteX5" fmla="*/ 5992749 w 6095524"/>
                <a:gd name="connsiteY5" fmla="*/ 268700 h 1424940"/>
                <a:gd name="connsiteX6" fmla="*/ 5910358 w 6095524"/>
                <a:gd name="connsiteY6" fmla="*/ 320231 h 1424940"/>
                <a:gd name="connsiteX7" fmla="*/ 5835777 w 6095524"/>
                <a:gd name="connsiteY7" fmla="*/ 383953 h 1424940"/>
                <a:gd name="connsiteX8" fmla="*/ 5781008 w 6095524"/>
                <a:gd name="connsiteY8" fmla="*/ 459581 h 1424940"/>
                <a:gd name="connsiteX9" fmla="*/ 5765673 w 6095524"/>
                <a:gd name="connsiteY9" fmla="*/ 477584 h 1424940"/>
                <a:gd name="connsiteX10" fmla="*/ 5723763 w 6095524"/>
                <a:gd name="connsiteY10" fmla="*/ 500158 h 1424940"/>
                <a:gd name="connsiteX11" fmla="*/ 5686711 w 6095524"/>
                <a:gd name="connsiteY11" fmla="*/ 517112 h 1424940"/>
                <a:gd name="connsiteX12" fmla="*/ 5659850 w 6095524"/>
                <a:gd name="connsiteY12" fmla="*/ 535877 h 1424940"/>
                <a:gd name="connsiteX13" fmla="*/ 5637181 w 6095524"/>
                <a:gd name="connsiteY13" fmla="*/ 553117 h 1424940"/>
                <a:gd name="connsiteX14" fmla="*/ 5585841 w 6095524"/>
                <a:gd name="connsiteY14" fmla="*/ 597694 h 1424940"/>
                <a:gd name="connsiteX15" fmla="*/ 5528977 w 6095524"/>
                <a:gd name="connsiteY15" fmla="*/ 635318 h 1424940"/>
                <a:gd name="connsiteX16" fmla="*/ 5483256 w 6095524"/>
                <a:gd name="connsiteY16" fmla="*/ 681419 h 1424940"/>
                <a:gd name="connsiteX17" fmla="*/ 5464397 w 6095524"/>
                <a:gd name="connsiteY17" fmla="*/ 706374 h 1424940"/>
                <a:gd name="connsiteX18" fmla="*/ 5424773 w 6095524"/>
                <a:gd name="connsiteY18" fmla="*/ 723424 h 1424940"/>
                <a:gd name="connsiteX19" fmla="*/ 5381815 w 6095524"/>
                <a:gd name="connsiteY19" fmla="*/ 750094 h 1424940"/>
                <a:gd name="connsiteX20" fmla="*/ 5351335 w 6095524"/>
                <a:gd name="connsiteY20" fmla="*/ 776573 h 1424940"/>
                <a:gd name="connsiteX21" fmla="*/ 5327809 w 6095524"/>
                <a:gd name="connsiteY21" fmla="*/ 794290 h 1424940"/>
                <a:gd name="connsiteX22" fmla="*/ 5294566 w 6095524"/>
                <a:gd name="connsiteY22" fmla="*/ 812102 h 1424940"/>
                <a:gd name="connsiteX23" fmla="*/ 5261229 w 6095524"/>
                <a:gd name="connsiteY23" fmla="*/ 835438 h 1424940"/>
                <a:gd name="connsiteX24" fmla="*/ 5245037 w 6095524"/>
                <a:gd name="connsiteY24" fmla="*/ 849821 h 1424940"/>
                <a:gd name="connsiteX25" fmla="*/ 5213699 w 6095524"/>
                <a:gd name="connsiteY25" fmla="*/ 873728 h 1424940"/>
                <a:gd name="connsiteX26" fmla="*/ 5181409 w 6095524"/>
                <a:gd name="connsiteY26" fmla="*/ 896017 h 1424940"/>
                <a:gd name="connsiteX27" fmla="*/ 5120735 w 6095524"/>
                <a:gd name="connsiteY27" fmla="*/ 921544 h 1424940"/>
                <a:gd name="connsiteX28" fmla="*/ 5065490 w 6095524"/>
                <a:gd name="connsiteY28" fmla="*/ 959072 h 1424940"/>
                <a:gd name="connsiteX29" fmla="*/ 5021675 w 6095524"/>
                <a:gd name="connsiteY29" fmla="*/ 986504 h 1424940"/>
                <a:gd name="connsiteX30" fmla="*/ 4996148 w 6095524"/>
                <a:gd name="connsiteY30" fmla="*/ 1004507 h 1424940"/>
                <a:gd name="connsiteX31" fmla="*/ 4949285 w 6095524"/>
                <a:gd name="connsiteY31" fmla="*/ 1044702 h 1424940"/>
                <a:gd name="connsiteX32" fmla="*/ 4876609 w 6095524"/>
                <a:gd name="connsiteY32" fmla="*/ 1086993 h 1424940"/>
                <a:gd name="connsiteX33" fmla="*/ 4832699 w 6095524"/>
                <a:gd name="connsiteY33" fmla="*/ 1109853 h 1424940"/>
                <a:gd name="connsiteX34" fmla="*/ 4738211 w 6095524"/>
                <a:gd name="connsiteY34" fmla="*/ 1144334 h 1424940"/>
                <a:gd name="connsiteX35" fmla="*/ 4707731 w 6095524"/>
                <a:gd name="connsiteY35" fmla="*/ 1156621 h 1424940"/>
                <a:gd name="connsiteX36" fmla="*/ 4672870 w 6095524"/>
                <a:gd name="connsiteY36" fmla="*/ 1164717 h 1424940"/>
                <a:gd name="connsiteX37" fmla="*/ 4616863 w 6095524"/>
                <a:gd name="connsiteY37" fmla="*/ 1183862 h 1424940"/>
                <a:gd name="connsiteX38" fmla="*/ 4507516 w 6095524"/>
                <a:gd name="connsiteY38" fmla="*/ 1216819 h 1424940"/>
                <a:gd name="connsiteX39" fmla="*/ 4483513 w 6095524"/>
                <a:gd name="connsiteY39" fmla="*/ 1221867 h 1424940"/>
                <a:gd name="connsiteX40" fmla="*/ 4422362 w 6095524"/>
                <a:gd name="connsiteY40" fmla="*/ 1243108 h 1424940"/>
                <a:gd name="connsiteX41" fmla="*/ 4385691 w 6095524"/>
                <a:gd name="connsiteY41" fmla="*/ 1257395 h 1424940"/>
                <a:gd name="connsiteX42" fmla="*/ 4355306 w 6095524"/>
                <a:gd name="connsiteY42" fmla="*/ 1265587 h 1424940"/>
                <a:gd name="connsiteX43" fmla="*/ 4328446 w 6095524"/>
                <a:gd name="connsiteY43" fmla="*/ 1269397 h 1424940"/>
                <a:gd name="connsiteX44" fmla="*/ 4257770 w 6095524"/>
                <a:gd name="connsiteY44" fmla="*/ 1288256 h 1424940"/>
                <a:gd name="connsiteX45" fmla="*/ 4229576 w 6095524"/>
                <a:gd name="connsiteY45" fmla="*/ 1295686 h 1424940"/>
                <a:gd name="connsiteX46" fmla="*/ 4156424 w 6095524"/>
                <a:gd name="connsiteY46" fmla="*/ 1321213 h 1424940"/>
                <a:gd name="connsiteX47" fmla="*/ 4094416 w 6095524"/>
                <a:gd name="connsiteY47" fmla="*/ 1338072 h 1424940"/>
                <a:gd name="connsiteX48" fmla="*/ 4068509 w 6095524"/>
                <a:gd name="connsiteY48" fmla="*/ 1346168 h 1424940"/>
                <a:gd name="connsiteX49" fmla="*/ 4009263 w 6095524"/>
                <a:gd name="connsiteY49" fmla="*/ 1359694 h 1424940"/>
                <a:gd name="connsiteX50" fmla="*/ 3975735 w 6095524"/>
                <a:gd name="connsiteY50" fmla="*/ 1369219 h 1424940"/>
                <a:gd name="connsiteX51" fmla="*/ 3893915 w 6095524"/>
                <a:gd name="connsiteY51" fmla="*/ 1379982 h 1424940"/>
                <a:gd name="connsiteX52" fmla="*/ 3809428 w 6095524"/>
                <a:gd name="connsiteY52" fmla="*/ 1390364 h 1424940"/>
                <a:gd name="connsiteX53" fmla="*/ 3763042 w 6095524"/>
                <a:gd name="connsiteY53" fmla="*/ 1393793 h 1424940"/>
                <a:gd name="connsiteX54" fmla="*/ 3722561 w 6095524"/>
                <a:gd name="connsiteY54" fmla="*/ 1399223 h 1424940"/>
                <a:gd name="connsiteX55" fmla="*/ 3687318 w 6095524"/>
                <a:gd name="connsiteY55" fmla="*/ 1402652 h 1424940"/>
                <a:gd name="connsiteX56" fmla="*/ 3631216 w 6095524"/>
                <a:gd name="connsiteY56" fmla="*/ 1409605 h 1424940"/>
                <a:gd name="connsiteX57" fmla="*/ 3607880 w 6095524"/>
                <a:gd name="connsiteY57" fmla="*/ 1411415 h 1424940"/>
                <a:gd name="connsiteX58" fmla="*/ 3552825 w 6095524"/>
                <a:gd name="connsiteY58" fmla="*/ 1411319 h 1424940"/>
                <a:gd name="connsiteX59" fmla="*/ 3533680 w 6095524"/>
                <a:gd name="connsiteY59" fmla="*/ 1410367 h 1424940"/>
                <a:gd name="connsiteX60" fmla="*/ 3496818 w 6095524"/>
                <a:gd name="connsiteY60" fmla="*/ 1398556 h 1424940"/>
                <a:gd name="connsiteX61" fmla="*/ 3492437 w 6095524"/>
                <a:gd name="connsiteY61" fmla="*/ 1397699 h 1424940"/>
                <a:gd name="connsiteX62" fmla="*/ 3468243 w 6095524"/>
                <a:gd name="connsiteY62" fmla="*/ 1393031 h 1424940"/>
                <a:gd name="connsiteX63" fmla="*/ 3455003 w 6095524"/>
                <a:gd name="connsiteY63" fmla="*/ 1391507 h 1424940"/>
                <a:gd name="connsiteX64" fmla="*/ 3404711 w 6095524"/>
                <a:gd name="connsiteY64" fmla="*/ 1381792 h 1424940"/>
                <a:gd name="connsiteX65" fmla="*/ 3375756 w 6095524"/>
                <a:gd name="connsiteY65" fmla="*/ 1377220 h 1424940"/>
                <a:gd name="connsiteX66" fmla="*/ 3352324 w 6095524"/>
                <a:gd name="connsiteY66" fmla="*/ 1377887 h 1424940"/>
                <a:gd name="connsiteX67" fmla="*/ 3311176 w 6095524"/>
                <a:gd name="connsiteY67" fmla="*/ 1378744 h 1424940"/>
                <a:gd name="connsiteX68" fmla="*/ 3298031 w 6095524"/>
                <a:gd name="connsiteY68" fmla="*/ 1380935 h 1424940"/>
                <a:gd name="connsiteX69" fmla="*/ 3238595 w 6095524"/>
                <a:gd name="connsiteY69" fmla="*/ 1374648 h 1424940"/>
                <a:gd name="connsiteX70" fmla="*/ 3204686 w 6095524"/>
                <a:gd name="connsiteY70" fmla="*/ 1374172 h 1424940"/>
                <a:gd name="connsiteX71" fmla="*/ 3166491 w 6095524"/>
                <a:gd name="connsiteY71" fmla="*/ 1366361 h 1424940"/>
                <a:gd name="connsiteX72" fmla="*/ 3155347 w 6095524"/>
                <a:gd name="connsiteY72" fmla="*/ 1366742 h 1424940"/>
                <a:gd name="connsiteX73" fmla="*/ 3142869 w 6095524"/>
                <a:gd name="connsiteY73" fmla="*/ 1367409 h 1424940"/>
                <a:gd name="connsiteX74" fmla="*/ 3104578 w 6095524"/>
                <a:gd name="connsiteY74" fmla="*/ 1367981 h 1424940"/>
                <a:gd name="connsiteX75" fmla="*/ 3081337 w 6095524"/>
                <a:gd name="connsiteY75" fmla="*/ 1370838 h 1424940"/>
                <a:gd name="connsiteX76" fmla="*/ 3037047 w 6095524"/>
                <a:gd name="connsiteY76" fmla="*/ 1369124 h 1424940"/>
                <a:gd name="connsiteX77" fmla="*/ 3020663 w 6095524"/>
                <a:gd name="connsiteY77" fmla="*/ 1371600 h 1424940"/>
                <a:gd name="connsiteX78" fmla="*/ 2979230 w 6095524"/>
                <a:gd name="connsiteY78" fmla="*/ 1371886 h 1424940"/>
                <a:gd name="connsiteX79" fmla="*/ 2942082 w 6095524"/>
                <a:gd name="connsiteY79" fmla="*/ 1370457 h 1424940"/>
                <a:gd name="connsiteX80" fmla="*/ 2906268 w 6095524"/>
                <a:gd name="connsiteY80" fmla="*/ 1371219 h 1424940"/>
                <a:gd name="connsiteX81" fmla="*/ 2880646 w 6095524"/>
                <a:gd name="connsiteY81" fmla="*/ 1374362 h 1424940"/>
                <a:gd name="connsiteX82" fmla="*/ 2852833 w 6095524"/>
                <a:gd name="connsiteY82" fmla="*/ 1376267 h 1424940"/>
                <a:gd name="connsiteX83" fmla="*/ 2776157 w 6095524"/>
                <a:gd name="connsiteY83" fmla="*/ 1387602 h 1424940"/>
                <a:gd name="connsiteX84" fmla="*/ 2761965 w 6095524"/>
                <a:gd name="connsiteY84" fmla="*/ 1384840 h 1424940"/>
                <a:gd name="connsiteX85" fmla="*/ 2681383 w 6095524"/>
                <a:gd name="connsiteY85" fmla="*/ 1382268 h 1424940"/>
                <a:gd name="connsiteX86" fmla="*/ 2663857 w 6095524"/>
                <a:gd name="connsiteY86" fmla="*/ 1382459 h 1424940"/>
                <a:gd name="connsiteX87" fmla="*/ 2616803 w 6095524"/>
                <a:gd name="connsiteY87" fmla="*/ 1371219 h 1424940"/>
                <a:gd name="connsiteX88" fmla="*/ 2544223 w 6095524"/>
                <a:gd name="connsiteY88" fmla="*/ 1389031 h 1424940"/>
                <a:gd name="connsiteX89" fmla="*/ 2476309 w 6095524"/>
                <a:gd name="connsiteY89" fmla="*/ 1411319 h 1424940"/>
                <a:gd name="connsiteX90" fmla="*/ 2467737 w 6095524"/>
                <a:gd name="connsiteY90" fmla="*/ 1414177 h 1424940"/>
                <a:gd name="connsiteX91" fmla="*/ 2443353 w 6095524"/>
                <a:gd name="connsiteY91" fmla="*/ 1419035 h 1424940"/>
                <a:gd name="connsiteX92" fmla="*/ 2413159 w 6095524"/>
                <a:gd name="connsiteY92" fmla="*/ 1420749 h 1424940"/>
                <a:gd name="connsiteX93" fmla="*/ 2374868 w 6095524"/>
                <a:gd name="connsiteY93" fmla="*/ 1424940 h 1424940"/>
                <a:gd name="connsiteX94" fmla="*/ 2344198 w 6095524"/>
                <a:gd name="connsiteY94" fmla="*/ 1419701 h 1424940"/>
                <a:gd name="connsiteX95" fmla="*/ 2301335 w 6095524"/>
                <a:gd name="connsiteY95" fmla="*/ 1411891 h 1424940"/>
                <a:gd name="connsiteX96" fmla="*/ 2260949 w 6095524"/>
                <a:gd name="connsiteY96" fmla="*/ 1404461 h 1424940"/>
                <a:gd name="connsiteX97" fmla="*/ 2248186 w 6095524"/>
                <a:gd name="connsiteY97" fmla="*/ 1413224 h 1424940"/>
                <a:gd name="connsiteX98" fmla="*/ 2228469 w 6095524"/>
                <a:gd name="connsiteY98" fmla="*/ 1420844 h 1424940"/>
                <a:gd name="connsiteX99" fmla="*/ 2206562 w 6095524"/>
                <a:gd name="connsiteY99" fmla="*/ 1411700 h 1424940"/>
                <a:gd name="connsiteX100" fmla="*/ 2155317 w 6095524"/>
                <a:gd name="connsiteY100" fmla="*/ 1392746 h 1424940"/>
                <a:gd name="connsiteX101" fmla="*/ 2122932 w 6095524"/>
                <a:gd name="connsiteY101" fmla="*/ 1391888 h 1424940"/>
                <a:gd name="connsiteX102" fmla="*/ 2052542 w 6095524"/>
                <a:gd name="connsiteY102" fmla="*/ 1383792 h 1424940"/>
                <a:gd name="connsiteX103" fmla="*/ 2006537 w 6095524"/>
                <a:gd name="connsiteY103" fmla="*/ 1372267 h 1424940"/>
                <a:gd name="connsiteX104" fmla="*/ 1973486 w 6095524"/>
                <a:gd name="connsiteY104" fmla="*/ 1359218 h 1424940"/>
                <a:gd name="connsiteX105" fmla="*/ 1926146 w 6095524"/>
                <a:gd name="connsiteY105" fmla="*/ 1342168 h 1424940"/>
                <a:gd name="connsiteX106" fmla="*/ 1878616 w 6095524"/>
                <a:gd name="connsiteY106" fmla="*/ 1333310 h 1424940"/>
                <a:gd name="connsiteX107" fmla="*/ 1844231 w 6095524"/>
                <a:gd name="connsiteY107" fmla="*/ 1322165 h 1424940"/>
                <a:gd name="connsiteX108" fmla="*/ 1802225 w 6095524"/>
                <a:gd name="connsiteY108" fmla="*/ 1314545 h 1424940"/>
                <a:gd name="connsiteX109" fmla="*/ 1766983 w 6095524"/>
                <a:gd name="connsiteY109" fmla="*/ 1314260 h 1424940"/>
                <a:gd name="connsiteX110" fmla="*/ 1711738 w 6095524"/>
                <a:gd name="connsiteY110" fmla="*/ 1315593 h 1424940"/>
                <a:gd name="connsiteX111" fmla="*/ 1644111 w 6095524"/>
                <a:gd name="connsiteY111" fmla="*/ 1292543 h 1424940"/>
                <a:gd name="connsiteX112" fmla="*/ 1616774 w 6095524"/>
                <a:gd name="connsiteY112" fmla="*/ 1287399 h 1424940"/>
                <a:gd name="connsiteX113" fmla="*/ 1591056 w 6095524"/>
                <a:gd name="connsiteY113" fmla="*/ 1285018 h 1424940"/>
                <a:gd name="connsiteX114" fmla="*/ 1536478 w 6095524"/>
                <a:gd name="connsiteY114" fmla="*/ 1269683 h 1424940"/>
                <a:gd name="connsiteX115" fmla="*/ 1514285 w 6095524"/>
                <a:gd name="connsiteY115" fmla="*/ 1264634 h 1424940"/>
                <a:gd name="connsiteX116" fmla="*/ 1483233 w 6095524"/>
                <a:gd name="connsiteY116" fmla="*/ 1264730 h 1424940"/>
                <a:gd name="connsiteX117" fmla="*/ 1426750 w 6095524"/>
                <a:gd name="connsiteY117" fmla="*/ 1257681 h 1424940"/>
                <a:gd name="connsiteX118" fmla="*/ 1370362 w 6095524"/>
                <a:gd name="connsiteY118" fmla="*/ 1237107 h 1424940"/>
                <a:gd name="connsiteX119" fmla="*/ 1346454 w 6095524"/>
                <a:gd name="connsiteY119" fmla="*/ 1239107 h 1424940"/>
                <a:gd name="connsiteX120" fmla="*/ 1337882 w 6095524"/>
                <a:gd name="connsiteY120" fmla="*/ 1238631 h 1424940"/>
                <a:gd name="connsiteX121" fmla="*/ 1260825 w 6095524"/>
                <a:gd name="connsiteY121" fmla="*/ 1227296 h 1424940"/>
                <a:gd name="connsiteX122" fmla="*/ 1253109 w 6095524"/>
                <a:gd name="connsiteY122" fmla="*/ 1226058 h 1424940"/>
                <a:gd name="connsiteX123" fmla="*/ 1216915 w 6095524"/>
                <a:gd name="connsiteY123" fmla="*/ 1215962 h 1424940"/>
                <a:gd name="connsiteX124" fmla="*/ 1125664 w 6095524"/>
                <a:gd name="connsiteY124" fmla="*/ 1209675 h 1424940"/>
                <a:gd name="connsiteX125" fmla="*/ 1120045 w 6095524"/>
                <a:gd name="connsiteY125" fmla="*/ 1208913 h 1424940"/>
                <a:gd name="connsiteX126" fmla="*/ 1089469 w 6095524"/>
                <a:gd name="connsiteY126" fmla="*/ 1213961 h 1424940"/>
                <a:gd name="connsiteX127" fmla="*/ 1074325 w 6095524"/>
                <a:gd name="connsiteY127" fmla="*/ 1221105 h 1424940"/>
                <a:gd name="connsiteX128" fmla="*/ 1050703 w 6095524"/>
                <a:gd name="connsiteY128" fmla="*/ 1228535 h 1424940"/>
                <a:gd name="connsiteX129" fmla="*/ 1026700 w 6095524"/>
                <a:gd name="connsiteY129" fmla="*/ 1231297 h 1424940"/>
                <a:gd name="connsiteX130" fmla="*/ 986409 w 6095524"/>
                <a:gd name="connsiteY130" fmla="*/ 1220057 h 1424940"/>
                <a:gd name="connsiteX131" fmla="*/ 971741 w 6095524"/>
                <a:gd name="connsiteY131" fmla="*/ 1218914 h 1424940"/>
                <a:gd name="connsiteX132" fmla="*/ 939070 w 6095524"/>
                <a:gd name="connsiteY132" fmla="*/ 1213485 h 1424940"/>
                <a:gd name="connsiteX133" fmla="*/ 910495 w 6095524"/>
                <a:gd name="connsiteY133" fmla="*/ 1213866 h 1424940"/>
                <a:gd name="connsiteX134" fmla="*/ 887540 w 6095524"/>
                <a:gd name="connsiteY134" fmla="*/ 1222534 h 1424940"/>
                <a:gd name="connsiteX135" fmla="*/ 854202 w 6095524"/>
                <a:gd name="connsiteY135" fmla="*/ 1224248 h 1424940"/>
                <a:gd name="connsiteX136" fmla="*/ 832675 w 6095524"/>
                <a:gd name="connsiteY136" fmla="*/ 1217962 h 1424940"/>
                <a:gd name="connsiteX137" fmla="*/ 828294 w 6095524"/>
                <a:gd name="connsiteY137" fmla="*/ 1217105 h 1424940"/>
                <a:gd name="connsiteX138" fmla="*/ 772001 w 6095524"/>
                <a:gd name="connsiteY138" fmla="*/ 1216723 h 1424940"/>
                <a:gd name="connsiteX139" fmla="*/ 701707 w 6095524"/>
                <a:gd name="connsiteY139" fmla="*/ 1235678 h 1424940"/>
                <a:gd name="connsiteX140" fmla="*/ 690086 w 6095524"/>
                <a:gd name="connsiteY140" fmla="*/ 1239679 h 1424940"/>
                <a:gd name="connsiteX141" fmla="*/ 633412 w 6095524"/>
                <a:gd name="connsiteY141" fmla="*/ 1246632 h 1424940"/>
                <a:gd name="connsiteX142" fmla="*/ 603028 w 6095524"/>
                <a:gd name="connsiteY142" fmla="*/ 1253681 h 1424940"/>
                <a:gd name="connsiteX143" fmla="*/ 581120 w 6095524"/>
                <a:gd name="connsiteY143" fmla="*/ 1254062 h 1424940"/>
                <a:gd name="connsiteX144" fmla="*/ 554642 w 6095524"/>
                <a:gd name="connsiteY144" fmla="*/ 1266539 h 1424940"/>
                <a:gd name="connsiteX145" fmla="*/ 545973 w 6095524"/>
                <a:gd name="connsiteY145" fmla="*/ 1271969 h 1424940"/>
                <a:gd name="connsiteX146" fmla="*/ 535591 w 6095524"/>
                <a:gd name="connsiteY146" fmla="*/ 1275207 h 1424940"/>
                <a:gd name="connsiteX147" fmla="*/ 488538 w 6095524"/>
                <a:gd name="connsiteY147" fmla="*/ 1285494 h 1424940"/>
                <a:gd name="connsiteX148" fmla="*/ 480155 w 6095524"/>
                <a:gd name="connsiteY148" fmla="*/ 1291304 h 1424940"/>
                <a:gd name="connsiteX149" fmla="*/ 474535 w 6095524"/>
                <a:gd name="connsiteY149" fmla="*/ 1294924 h 1424940"/>
                <a:gd name="connsiteX150" fmla="*/ 428816 w 6095524"/>
                <a:gd name="connsiteY150" fmla="*/ 1301020 h 1424940"/>
                <a:gd name="connsiteX151" fmla="*/ 400241 w 6095524"/>
                <a:gd name="connsiteY151" fmla="*/ 1318260 h 1424940"/>
                <a:gd name="connsiteX152" fmla="*/ 392431 w 6095524"/>
                <a:gd name="connsiteY152" fmla="*/ 1325594 h 1424940"/>
                <a:gd name="connsiteX153" fmla="*/ 365093 w 6095524"/>
                <a:gd name="connsiteY153" fmla="*/ 1336643 h 1424940"/>
                <a:gd name="connsiteX154" fmla="*/ 273177 w 6095524"/>
                <a:gd name="connsiteY154" fmla="*/ 1357884 h 1424940"/>
                <a:gd name="connsiteX155" fmla="*/ 246888 w 6095524"/>
                <a:gd name="connsiteY155" fmla="*/ 1350359 h 1424940"/>
                <a:gd name="connsiteX156" fmla="*/ 196977 w 6095524"/>
                <a:gd name="connsiteY156" fmla="*/ 1370552 h 1424940"/>
                <a:gd name="connsiteX157" fmla="*/ 153352 w 6095524"/>
                <a:gd name="connsiteY157" fmla="*/ 1381982 h 1424940"/>
                <a:gd name="connsiteX158" fmla="*/ 137160 w 6095524"/>
                <a:gd name="connsiteY158" fmla="*/ 1384745 h 1424940"/>
                <a:gd name="connsiteX159" fmla="*/ 85917 w 6095524"/>
                <a:gd name="connsiteY159" fmla="*/ 1389793 h 1424940"/>
                <a:gd name="connsiteX160" fmla="*/ 59532 w 6095524"/>
                <a:gd name="connsiteY160" fmla="*/ 1401223 h 1424940"/>
                <a:gd name="connsiteX161" fmla="*/ 30325 w 6095524"/>
                <a:gd name="connsiteY161" fmla="*/ 1409974 h 1424940"/>
                <a:gd name="connsiteX162" fmla="*/ 0 w 6095524"/>
                <a:gd name="connsiteY162" fmla="*/ 1412360 h 1424940"/>
                <a:gd name="connsiteX163" fmla="*/ 0 w 6095524"/>
                <a:gd name="connsiteY163" fmla="*/ 1058622 h 1424940"/>
                <a:gd name="connsiteX164" fmla="*/ 17145 w 6095524"/>
                <a:gd name="connsiteY164" fmla="*/ 1060228 h 1424940"/>
                <a:gd name="connsiteX165" fmla="*/ 44672 w 6095524"/>
                <a:gd name="connsiteY165" fmla="*/ 1066324 h 1424940"/>
                <a:gd name="connsiteX166" fmla="*/ 84677 w 6095524"/>
                <a:gd name="connsiteY166" fmla="*/ 1076230 h 1424940"/>
                <a:gd name="connsiteX167" fmla="*/ 132017 w 6095524"/>
                <a:gd name="connsiteY167" fmla="*/ 1064990 h 1424940"/>
                <a:gd name="connsiteX168" fmla="*/ 136779 w 6095524"/>
                <a:gd name="connsiteY168" fmla="*/ 1060323 h 1424940"/>
                <a:gd name="connsiteX169" fmla="*/ 187547 w 6095524"/>
                <a:gd name="connsiteY169" fmla="*/ 1049179 h 1424940"/>
                <a:gd name="connsiteX170" fmla="*/ 270891 w 6095524"/>
                <a:gd name="connsiteY170" fmla="*/ 1036415 h 1424940"/>
                <a:gd name="connsiteX171" fmla="*/ 276320 w 6095524"/>
                <a:gd name="connsiteY171" fmla="*/ 1035558 h 1424940"/>
                <a:gd name="connsiteX172" fmla="*/ 323755 w 6095524"/>
                <a:gd name="connsiteY172" fmla="*/ 1061561 h 1424940"/>
                <a:gd name="connsiteX173" fmla="*/ 361855 w 6095524"/>
                <a:gd name="connsiteY173" fmla="*/ 1057942 h 1424940"/>
                <a:gd name="connsiteX174" fmla="*/ 379571 w 6095524"/>
                <a:gd name="connsiteY174" fmla="*/ 1039939 h 1424940"/>
                <a:gd name="connsiteX175" fmla="*/ 430530 w 6095524"/>
                <a:gd name="connsiteY175" fmla="*/ 1025747 h 1424940"/>
                <a:gd name="connsiteX176" fmla="*/ 493300 w 6095524"/>
                <a:gd name="connsiteY176" fmla="*/ 1027176 h 1424940"/>
                <a:gd name="connsiteX177" fmla="*/ 537782 w 6095524"/>
                <a:gd name="connsiteY177" fmla="*/ 1025366 h 1424940"/>
                <a:gd name="connsiteX178" fmla="*/ 562166 w 6095524"/>
                <a:gd name="connsiteY178" fmla="*/ 1015746 h 1424940"/>
                <a:gd name="connsiteX179" fmla="*/ 579596 w 6095524"/>
                <a:gd name="connsiteY179" fmla="*/ 1016699 h 1424940"/>
                <a:gd name="connsiteX180" fmla="*/ 612362 w 6095524"/>
                <a:gd name="connsiteY180" fmla="*/ 1023557 h 1424940"/>
                <a:gd name="connsiteX181" fmla="*/ 716090 w 6095524"/>
                <a:gd name="connsiteY181" fmla="*/ 1031653 h 1424940"/>
                <a:gd name="connsiteX182" fmla="*/ 758381 w 6095524"/>
                <a:gd name="connsiteY182" fmla="*/ 1018985 h 1424940"/>
                <a:gd name="connsiteX183" fmla="*/ 771049 w 6095524"/>
                <a:gd name="connsiteY183" fmla="*/ 1018699 h 1424940"/>
                <a:gd name="connsiteX184" fmla="*/ 799433 w 6095524"/>
                <a:gd name="connsiteY184" fmla="*/ 1023652 h 1424940"/>
                <a:gd name="connsiteX185" fmla="*/ 858012 w 6095524"/>
                <a:gd name="connsiteY185" fmla="*/ 1020318 h 1424940"/>
                <a:gd name="connsiteX186" fmla="*/ 879634 w 6095524"/>
                <a:gd name="connsiteY186" fmla="*/ 1015270 h 1424940"/>
                <a:gd name="connsiteX187" fmla="*/ 891635 w 6095524"/>
                <a:gd name="connsiteY187" fmla="*/ 1012031 h 1424940"/>
                <a:gd name="connsiteX188" fmla="*/ 953262 w 6095524"/>
                <a:gd name="connsiteY188" fmla="*/ 1003078 h 1424940"/>
                <a:gd name="connsiteX189" fmla="*/ 980694 w 6095524"/>
                <a:gd name="connsiteY189" fmla="*/ 993458 h 1424940"/>
                <a:gd name="connsiteX190" fmla="*/ 988124 w 6095524"/>
                <a:gd name="connsiteY190" fmla="*/ 992029 h 1424940"/>
                <a:gd name="connsiteX191" fmla="*/ 1028795 w 6095524"/>
                <a:gd name="connsiteY191" fmla="*/ 996029 h 1424940"/>
                <a:gd name="connsiteX192" fmla="*/ 1059275 w 6095524"/>
                <a:gd name="connsiteY192" fmla="*/ 1011555 h 1424940"/>
                <a:gd name="connsiteX193" fmla="*/ 1065181 w 6095524"/>
                <a:gd name="connsiteY193" fmla="*/ 1016794 h 1424940"/>
                <a:gd name="connsiteX194" fmla="*/ 1150144 w 6095524"/>
                <a:gd name="connsiteY194" fmla="*/ 1014984 h 1424940"/>
                <a:gd name="connsiteX195" fmla="*/ 1163193 w 6095524"/>
                <a:gd name="connsiteY195" fmla="*/ 1012793 h 1424940"/>
                <a:gd name="connsiteX196" fmla="*/ 1226249 w 6095524"/>
                <a:gd name="connsiteY196" fmla="*/ 1021937 h 1424940"/>
                <a:gd name="connsiteX197" fmla="*/ 1244632 w 6095524"/>
                <a:gd name="connsiteY197" fmla="*/ 1023747 h 1424940"/>
                <a:gd name="connsiteX198" fmla="*/ 1310545 w 6095524"/>
                <a:gd name="connsiteY198" fmla="*/ 1031939 h 1424940"/>
                <a:gd name="connsiteX199" fmla="*/ 1319879 w 6095524"/>
                <a:gd name="connsiteY199" fmla="*/ 1024319 h 1424940"/>
                <a:gd name="connsiteX200" fmla="*/ 1346740 w 6095524"/>
                <a:gd name="connsiteY200" fmla="*/ 1005173 h 1424940"/>
                <a:gd name="connsiteX201" fmla="*/ 1399699 w 6095524"/>
                <a:gd name="connsiteY201" fmla="*/ 988219 h 1424940"/>
                <a:gd name="connsiteX202" fmla="*/ 1414082 w 6095524"/>
                <a:gd name="connsiteY202" fmla="*/ 989171 h 1424940"/>
                <a:gd name="connsiteX203" fmla="*/ 1450467 w 6095524"/>
                <a:gd name="connsiteY203" fmla="*/ 1017461 h 1424940"/>
                <a:gd name="connsiteX204" fmla="*/ 1468184 w 6095524"/>
                <a:gd name="connsiteY204" fmla="*/ 1028795 h 1424940"/>
                <a:gd name="connsiteX205" fmla="*/ 1518476 w 6095524"/>
                <a:gd name="connsiteY205" fmla="*/ 1049655 h 1424940"/>
                <a:gd name="connsiteX206" fmla="*/ 1522667 w 6095524"/>
                <a:gd name="connsiteY206" fmla="*/ 1053465 h 1424940"/>
                <a:gd name="connsiteX207" fmla="*/ 1559814 w 6095524"/>
                <a:gd name="connsiteY207" fmla="*/ 1098709 h 1424940"/>
                <a:gd name="connsiteX208" fmla="*/ 1568196 w 6095524"/>
                <a:gd name="connsiteY208" fmla="*/ 1106424 h 1424940"/>
                <a:gd name="connsiteX209" fmla="*/ 1578293 w 6095524"/>
                <a:gd name="connsiteY209" fmla="*/ 1118426 h 1424940"/>
                <a:gd name="connsiteX210" fmla="*/ 1609820 w 6095524"/>
                <a:gd name="connsiteY210" fmla="*/ 1141667 h 1424940"/>
                <a:gd name="connsiteX211" fmla="*/ 1648873 w 6095524"/>
                <a:gd name="connsiteY211" fmla="*/ 1149096 h 1424940"/>
                <a:gd name="connsiteX212" fmla="*/ 1696022 w 6095524"/>
                <a:gd name="connsiteY212" fmla="*/ 1160431 h 1424940"/>
                <a:gd name="connsiteX213" fmla="*/ 1715739 w 6095524"/>
                <a:gd name="connsiteY213" fmla="*/ 1168051 h 1424940"/>
                <a:gd name="connsiteX214" fmla="*/ 1768602 w 6095524"/>
                <a:gd name="connsiteY214" fmla="*/ 1182529 h 1424940"/>
                <a:gd name="connsiteX215" fmla="*/ 1806321 w 6095524"/>
                <a:gd name="connsiteY215" fmla="*/ 1194721 h 1424940"/>
                <a:gd name="connsiteX216" fmla="*/ 1860709 w 6095524"/>
                <a:gd name="connsiteY216" fmla="*/ 1201865 h 1424940"/>
                <a:gd name="connsiteX217" fmla="*/ 1887093 w 6095524"/>
                <a:gd name="connsiteY217" fmla="*/ 1202150 h 1424940"/>
                <a:gd name="connsiteX218" fmla="*/ 1935575 w 6095524"/>
                <a:gd name="connsiteY218" fmla="*/ 1238726 h 1424940"/>
                <a:gd name="connsiteX219" fmla="*/ 1974247 w 6095524"/>
                <a:gd name="connsiteY219" fmla="*/ 1262920 h 1424940"/>
                <a:gd name="connsiteX220" fmla="*/ 2014919 w 6095524"/>
                <a:gd name="connsiteY220" fmla="*/ 1251204 h 1424940"/>
                <a:gd name="connsiteX221" fmla="*/ 2025968 w 6095524"/>
                <a:gd name="connsiteY221" fmla="*/ 1240155 h 1424940"/>
                <a:gd name="connsiteX222" fmla="*/ 2092643 w 6095524"/>
                <a:gd name="connsiteY222" fmla="*/ 1229678 h 1424940"/>
                <a:gd name="connsiteX223" fmla="*/ 2187893 w 6095524"/>
                <a:gd name="connsiteY223" fmla="*/ 1229297 h 1424940"/>
                <a:gd name="connsiteX224" fmla="*/ 2346294 w 6095524"/>
                <a:gd name="connsiteY224" fmla="*/ 1205484 h 1424940"/>
                <a:gd name="connsiteX225" fmla="*/ 2373916 w 6095524"/>
                <a:gd name="connsiteY225" fmla="*/ 1194435 h 1424940"/>
                <a:gd name="connsiteX226" fmla="*/ 2404967 w 6095524"/>
                <a:gd name="connsiteY226" fmla="*/ 1191673 h 1424940"/>
                <a:gd name="connsiteX227" fmla="*/ 2416874 w 6095524"/>
                <a:gd name="connsiteY227" fmla="*/ 1198436 h 1424940"/>
                <a:gd name="connsiteX228" fmla="*/ 2468975 w 6095524"/>
                <a:gd name="connsiteY228" fmla="*/ 1208532 h 1424940"/>
                <a:gd name="connsiteX229" fmla="*/ 2478882 w 6095524"/>
                <a:gd name="connsiteY229" fmla="*/ 1208723 h 1424940"/>
                <a:gd name="connsiteX230" fmla="*/ 2512791 w 6095524"/>
                <a:gd name="connsiteY230" fmla="*/ 1204436 h 1424940"/>
                <a:gd name="connsiteX231" fmla="*/ 2544223 w 6095524"/>
                <a:gd name="connsiteY231" fmla="*/ 1201960 h 1424940"/>
                <a:gd name="connsiteX232" fmla="*/ 2623471 w 6095524"/>
                <a:gd name="connsiteY232" fmla="*/ 1210056 h 1424940"/>
                <a:gd name="connsiteX233" fmla="*/ 2684241 w 6095524"/>
                <a:gd name="connsiteY233" fmla="*/ 1208151 h 1424940"/>
                <a:gd name="connsiteX234" fmla="*/ 2712244 w 6095524"/>
                <a:gd name="connsiteY234" fmla="*/ 1210056 h 1424940"/>
                <a:gd name="connsiteX235" fmla="*/ 2728055 w 6095524"/>
                <a:gd name="connsiteY235" fmla="*/ 1212914 h 1424940"/>
                <a:gd name="connsiteX236" fmla="*/ 2763869 w 6095524"/>
                <a:gd name="connsiteY236" fmla="*/ 1232821 h 1424940"/>
                <a:gd name="connsiteX237" fmla="*/ 2783491 w 6095524"/>
                <a:gd name="connsiteY237" fmla="*/ 1237298 h 1424940"/>
                <a:gd name="connsiteX238" fmla="*/ 2842546 w 6095524"/>
                <a:gd name="connsiteY238" fmla="*/ 1236917 h 1424940"/>
                <a:gd name="connsiteX239" fmla="*/ 2931128 w 6095524"/>
                <a:gd name="connsiteY239" fmla="*/ 1206913 h 1424940"/>
                <a:gd name="connsiteX240" fmla="*/ 2940368 w 6095524"/>
                <a:gd name="connsiteY240" fmla="*/ 1202912 h 1424940"/>
                <a:gd name="connsiteX241" fmla="*/ 2985421 w 6095524"/>
                <a:gd name="connsiteY241" fmla="*/ 1197959 h 1424940"/>
                <a:gd name="connsiteX242" fmla="*/ 3015996 w 6095524"/>
                <a:gd name="connsiteY242" fmla="*/ 1204722 h 1424940"/>
                <a:gd name="connsiteX243" fmla="*/ 3057621 w 6095524"/>
                <a:gd name="connsiteY243" fmla="*/ 1218724 h 1424940"/>
                <a:gd name="connsiteX244" fmla="*/ 3095054 w 6095524"/>
                <a:gd name="connsiteY244" fmla="*/ 1230440 h 1424940"/>
                <a:gd name="connsiteX245" fmla="*/ 3122295 w 6095524"/>
                <a:gd name="connsiteY245" fmla="*/ 1243679 h 1424940"/>
                <a:gd name="connsiteX246" fmla="*/ 3184589 w 6095524"/>
                <a:gd name="connsiteY246" fmla="*/ 1253395 h 1424940"/>
                <a:gd name="connsiteX247" fmla="*/ 3191066 w 6095524"/>
                <a:gd name="connsiteY247" fmla="*/ 1255014 h 1424940"/>
                <a:gd name="connsiteX248" fmla="*/ 3237929 w 6095524"/>
                <a:gd name="connsiteY248" fmla="*/ 1243203 h 1424940"/>
                <a:gd name="connsiteX249" fmla="*/ 3294221 w 6095524"/>
                <a:gd name="connsiteY249" fmla="*/ 1231202 h 1424940"/>
                <a:gd name="connsiteX250" fmla="*/ 3314319 w 6095524"/>
                <a:gd name="connsiteY250" fmla="*/ 1235297 h 1424940"/>
                <a:gd name="connsiteX251" fmla="*/ 3341846 w 6095524"/>
                <a:gd name="connsiteY251" fmla="*/ 1241108 h 1424940"/>
                <a:gd name="connsiteX252" fmla="*/ 3367373 w 6095524"/>
                <a:gd name="connsiteY252" fmla="*/ 1238060 h 1424940"/>
                <a:gd name="connsiteX253" fmla="*/ 3382899 w 6095524"/>
                <a:gd name="connsiteY253" fmla="*/ 1237774 h 1424940"/>
                <a:gd name="connsiteX254" fmla="*/ 3453765 w 6095524"/>
                <a:gd name="connsiteY254" fmla="*/ 1273397 h 1424940"/>
                <a:gd name="connsiteX255" fmla="*/ 3471767 w 6095524"/>
                <a:gd name="connsiteY255" fmla="*/ 1276350 h 1424940"/>
                <a:gd name="connsiteX256" fmla="*/ 3481959 w 6095524"/>
                <a:gd name="connsiteY256" fmla="*/ 1280732 h 1424940"/>
                <a:gd name="connsiteX257" fmla="*/ 3543396 w 6095524"/>
                <a:gd name="connsiteY257" fmla="*/ 1324928 h 1424940"/>
                <a:gd name="connsiteX258" fmla="*/ 3569494 w 6095524"/>
                <a:gd name="connsiteY258" fmla="*/ 1333881 h 1424940"/>
                <a:gd name="connsiteX259" fmla="*/ 3598164 w 6095524"/>
                <a:gd name="connsiteY259" fmla="*/ 1332071 h 1424940"/>
                <a:gd name="connsiteX260" fmla="*/ 3614738 w 6095524"/>
                <a:gd name="connsiteY260" fmla="*/ 1328833 h 1424940"/>
                <a:gd name="connsiteX261" fmla="*/ 3655886 w 6095524"/>
                <a:gd name="connsiteY261" fmla="*/ 1300734 h 1424940"/>
                <a:gd name="connsiteX262" fmla="*/ 3679317 w 6095524"/>
                <a:gd name="connsiteY262" fmla="*/ 1301687 h 1424940"/>
                <a:gd name="connsiteX263" fmla="*/ 3715893 w 6095524"/>
                <a:gd name="connsiteY263" fmla="*/ 1321022 h 1424940"/>
                <a:gd name="connsiteX264" fmla="*/ 3782282 w 6095524"/>
                <a:gd name="connsiteY264" fmla="*/ 1329690 h 1424940"/>
                <a:gd name="connsiteX265" fmla="*/ 3816001 w 6095524"/>
                <a:gd name="connsiteY265" fmla="*/ 1302639 h 1424940"/>
                <a:gd name="connsiteX266" fmla="*/ 3833431 w 6095524"/>
                <a:gd name="connsiteY266" fmla="*/ 1276636 h 1424940"/>
                <a:gd name="connsiteX267" fmla="*/ 3883819 w 6095524"/>
                <a:gd name="connsiteY267" fmla="*/ 1246442 h 1424940"/>
                <a:gd name="connsiteX268" fmla="*/ 3895821 w 6095524"/>
                <a:gd name="connsiteY268" fmla="*/ 1257681 h 1424940"/>
                <a:gd name="connsiteX269" fmla="*/ 3932778 w 6095524"/>
                <a:gd name="connsiteY269" fmla="*/ 1262444 h 1424940"/>
                <a:gd name="connsiteX270" fmla="*/ 3972782 w 6095524"/>
                <a:gd name="connsiteY270" fmla="*/ 1262063 h 1424940"/>
                <a:gd name="connsiteX271" fmla="*/ 4042505 w 6095524"/>
                <a:gd name="connsiteY271" fmla="*/ 1267111 h 1424940"/>
                <a:gd name="connsiteX272" fmla="*/ 4088892 w 6095524"/>
                <a:gd name="connsiteY272" fmla="*/ 1238250 h 1424940"/>
                <a:gd name="connsiteX273" fmla="*/ 4106609 w 6095524"/>
                <a:gd name="connsiteY273" fmla="*/ 1226344 h 1424940"/>
                <a:gd name="connsiteX274" fmla="*/ 4123182 w 6095524"/>
                <a:gd name="connsiteY274" fmla="*/ 1218724 h 1424940"/>
                <a:gd name="connsiteX275" fmla="*/ 4142328 w 6095524"/>
                <a:gd name="connsiteY275" fmla="*/ 1214438 h 1424940"/>
                <a:gd name="connsiteX276" fmla="*/ 4188524 w 6095524"/>
                <a:gd name="connsiteY276" fmla="*/ 1198245 h 1424940"/>
                <a:gd name="connsiteX277" fmla="*/ 4213860 w 6095524"/>
                <a:gd name="connsiteY277" fmla="*/ 1182338 h 1424940"/>
                <a:gd name="connsiteX278" fmla="*/ 4270820 w 6095524"/>
                <a:gd name="connsiteY278" fmla="*/ 1167003 h 1424940"/>
                <a:gd name="connsiteX279" fmla="*/ 4309587 w 6095524"/>
                <a:gd name="connsiteY279" fmla="*/ 1153287 h 1424940"/>
                <a:gd name="connsiteX280" fmla="*/ 4350449 w 6095524"/>
                <a:gd name="connsiteY280" fmla="*/ 1129665 h 1424940"/>
                <a:gd name="connsiteX281" fmla="*/ 4356164 w 6095524"/>
                <a:gd name="connsiteY281" fmla="*/ 1126046 h 1424940"/>
                <a:gd name="connsiteX282" fmla="*/ 4369880 w 6095524"/>
                <a:gd name="connsiteY282" fmla="*/ 1110520 h 1424940"/>
                <a:gd name="connsiteX283" fmla="*/ 4389787 w 6095524"/>
                <a:gd name="connsiteY283" fmla="*/ 1057085 h 1424940"/>
                <a:gd name="connsiteX284" fmla="*/ 4395502 w 6095524"/>
                <a:gd name="connsiteY284" fmla="*/ 1046226 h 1424940"/>
                <a:gd name="connsiteX285" fmla="*/ 4447413 w 6095524"/>
                <a:gd name="connsiteY285" fmla="*/ 1009650 h 1424940"/>
                <a:gd name="connsiteX286" fmla="*/ 4466654 w 6095524"/>
                <a:gd name="connsiteY286" fmla="*/ 1013079 h 1424940"/>
                <a:gd name="connsiteX287" fmla="*/ 4487894 w 6095524"/>
                <a:gd name="connsiteY287" fmla="*/ 1025081 h 1424940"/>
                <a:gd name="connsiteX288" fmla="*/ 4534472 w 6095524"/>
                <a:gd name="connsiteY288" fmla="*/ 1028224 h 1424940"/>
                <a:gd name="connsiteX289" fmla="*/ 4551903 w 6095524"/>
                <a:gd name="connsiteY289" fmla="*/ 1022033 h 1424940"/>
                <a:gd name="connsiteX290" fmla="*/ 4582382 w 6095524"/>
                <a:gd name="connsiteY290" fmla="*/ 1005364 h 1424940"/>
                <a:gd name="connsiteX291" fmla="*/ 4605909 w 6095524"/>
                <a:gd name="connsiteY291" fmla="*/ 979551 h 1424940"/>
                <a:gd name="connsiteX292" fmla="*/ 4640104 w 6095524"/>
                <a:gd name="connsiteY292" fmla="*/ 936879 h 1424940"/>
                <a:gd name="connsiteX293" fmla="*/ 4705731 w 6095524"/>
                <a:gd name="connsiteY293" fmla="*/ 920591 h 1424940"/>
                <a:gd name="connsiteX294" fmla="*/ 4730973 w 6095524"/>
                <a:gd name="connsiteY294" fmla="*/ 915162 h 1424940"/>
                <a:gd name="connsiteX295" fmla="*/ 4822794 w 6095524"/>
                <a:gd name="connsiteY295" fmla="*/ 892397 h 1424940"/>
                <a:gd name="connsiteX296" fmla="*/ 4830794 w 6095524"/>
                <a:gd name="connsiteY296" fmla="*/ 891635 h 1424940"/>
                <a:gd name="connsiteX297" fmla="*/ 4894421 w 6095524"/>
                <a:gd name="connsiteY297" fmla="*/ 865442 h 1424940"/>
                <a:gd name="connsiteX298" fmla="*/ 4909756 w 6095524"/>
                <a:gd name="connsiteY298" fmla="*/ 858964 h 1424940"/>
                <a:gd name="connsiteX299" fmla="*/ 4928521 w 6095524"/>
                <a:gd name="connsiteY299" fmla="*/ 842391 h 1424940"/>
                <a:gd name="connsiteX300" fmla="*/ 4945857 w 6095524"/>
                <a:gd name="connsiteY300" fmla="*/ 795623 h 1424940"/>
                <a:gd name="connsiteX301" fmla="*/ 4966145 w 6095524"/>
                <a:gd name="connsiteY301" fmla="*/ 774287 h 1424940"/>
                <a:gd name="connsiteX302" fmla="*/ 4980909 w 6095524"/>
                <a:gd name="connsiteY302" fmla="*/ 761333 h 1424940"/>
                <a:gd name="connsiteX303" fmla="*/ 4993862 w 6095524"/>
                <a:gd name="connsiteY303" fmla="*/ 741712 h 1424940"/>
                <a:gd name="connsiteX304" fmla="*/ 5006816 w 6095524"/>
                <a:gd name="connsiteY304" fmla="*/ 694754 h 1424940"/>
                <a:gd name="connsiteX305" fmla="*/ 5026724 w 6095524"/>
                <a:gd name="connsiteY305" fmla="*/ 653129 h 1424940"/>
                <a:gd name="connsiteX306" fmla="*/ 5062538 w 6095524"/>
                <a:gd name="connsiteY306" fmla="*/ 630079 h 1424940"/>
                <a:gd name="connsiteX307" fmla="*/ 5084731 w 6095524"/>
                <a:gd name="connsiteY307" fmla="*/ 617982 h 1424940"/>
                <a:gd name="connsiteX308" fmla="*/ 5172647 w 6095524"/>
                <a:gd name="connsiteY308" fmla="*/ 630174 h 1424940"/>
                <a:gd name="connsiteX309" fmla="*/ 5232654 w 6095524"/>
                <a:gd name="connsiteY309" fmla="*/ 642080 h 1424940"/>
                <a:gd name="connsiteX310" fmla="*/ 5252371 w 6095524"/>
                <a:gd name="connsiteY310" fmla="*/ 637508 h 1424940"/>
                <a:gd name="connsiteX311" fmla="*/ 5308092 w 6095524"/>
                <a:gd name="connsiteY311" fmla="*/ 598646 h 1424940"/>
                <a:gd name="connsiteX312" fmla="*/ 5363147 w 6095524"/>
                <a:gd name="connsiteY312" fmla="*/ 581311 h 1424940"/>
                <a:gd name="connsiteX313" fmla="*/ 5404580 w 6095524"/>
                <a:gd name="connsiteY313" fmla="*/ 576358 h 1424940"/>
                <a:gd name="connsiteX314" fmla="*/ 5440203 w 6095524"/>
                <a:gd name="connsiteY314" fmla="*/ 572548 h 1424940"/>
                <a:gd name="connsiteX315" fmla="*/ 5482971 w 6095524"/>
                <a:gd name="connsiteY315" fmla="*/ 561880 h 1424940"/>
                <a:gd name="connsiteX316" fmla="*/ 5507165 w 6095524"/>
                <a:gd name="connsiteY316" fmla="*/ 550259 h 1424940"/>
                <a:gd name="connsiteX317" fmla="*/ 5545645 w 6095524"/>
                <a:gd name="connsiteY317" fmla="*/ 533591 h 1424940"/>
                <a:gd name="connsiteX318" fmla="*/ 5585079 w 6095524"/>
                <a:gd name="connsiteY318" fmla="*/ 511969 h 1424940"/>
                <a:gd name="connsiteX319" fmla="*/ 5615368 w 6095524"/>
                <a:gd name="connsiteY319" fmla="*/ 481679 h 1424940"/>
                <a:gd name="connsiteX320" fmla="*/ 5631656 w 6095524"/>
                <a:gd name="connsiteY320" fmla="*/ 456152 h 1424940"/>
                <a:gd name="connsiteX321" fmla="*/ 5679377 w 6095524"/>
                <a:gd name="connsiteY321" fmla="*/ 419576 h 1424940"/>
                <a:gd name="connsiteX322" fmla="*/ 5722525 w 6095524"/>
                <a:gd name="connsiteY322" fmla="*/ 350615 h 1424940"/>
                <a:gd name="connsiteX323" fmla="*/ 5749576 w 6095524"/>
                <a:gd name="connsiteY323" fmla="*/ 321945 h 1424940"/>
                <a:gd name="connsiteX324" fmla="*/ 5764911 w 6095524"/>
                <a:gd name="connsiteY324" fmla="*/ 313849 h 1424940"/>
                <a:gd name="connsiteX325" fmla="*/ 5791009 w 6095524"/>
                <a:gd name="connsiteY325" fmla="*/ 293942 h 1424940"/>
                <a:gd name="connsiteX326" fmla="*/ 5806440 w 6095524"/>
                <a:gd name="connsiteY326" fmla="*/ 279178 h 1424940"/>
                <a:gd name="connsiteX327" fmla="*/ 5848636 w 6095524"/>
                <a:gd name="connsiteY327" fmla="*/ 224885 h 1424940"/>
                <a:gd name="connsiteX328" fmla="*/ 5861590 w 6095524"/>
                <a:gd name="connsiteY328" fmla="*/ 208788 h 1424940"/>
                <a:gd name="connsiteX329" fmla="*/ 5888355 w 6095524"/>
                <a:gd name="connsiteY329" fmla="*/ 181166 h 1424940"/>
                <a:gd name="connsiteX330" fmla="*/ 5900071 w 6095524"/>
                <a:gd name="connsiteY330" fmla="*/ 172784 h 1424940"/>
                <a:gd name="connsiteX331" fmla="*/ 5920740 w 6095524"/>
                <a:gd name="connsiteY331" fmla="*/ 150305 h 1424940"/>
                <a:gd name="connsiteX332" fmla="*/ 5969985 w 6095524"/>
                <a:gd name="connsiteY332" fmla="*/ 91345 h 1424940"/>
                <a:gd name="connsiteX333" fmla="*/ 5991130 w 6095524"/>
                <a:gd name="connsiteY333" fmla="*/ 58293 h 1424940"/>
                <a:gd name="connsiteX334" fmla="*/ 6033325 w 6095524"/>
                <a:gd name="connsiteY334" fmla="*/ 33909 h 1424940"/>
                <a:gd name="connsiteX335" fmla="*/ 6054376 w 6095524"/>
                <a:gd name="connsiteY335" fmla="*/ 20955 h 1424940"/>
                <a:gd name="connsiteX336" fmla="*/ 6095524 w 6095524"/>
                <a:gd name="connsiteY336" fmla="*/ 0 h 1424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</a:cxnLst>
              <a:rect l="l" t="t" r="r" b="b"/>
              <a:pathLst>
                <a:path w="6095524" h="1424940">
                  <a:moveTo>
                    <a:pt x="6095524" y="0"/>
                  </a:moveTo>
                  <a:cubicBezTo>
                    <a:pt x="6095524" y="7811"/>
                    <a:pt x="6095524" y="12573"/>
                    <a:pt x="6095524" y="17431"/>
                  </a:cubicBezTo>
                  <a:lnTo>
                    <a:pt x="6095524" y="216290"/>
                  </a:lnTo>
                  <a:lnTo>
                    <a:pt x="6079998" y="230600"/>
                  </a:lnTo>
                  <a:cubicBezTo>
                    <a:pt x="6058567" y="241363"/>
                    <a:pt x="6035706" y="251079"/>
                    <a:pt x="6012751" y="260699"/>
                  </a:cubicBezTo>
                  <a:cubicBezTo>
                    <a:pt x="6006084" y="263462"/>
                    <a:pt x="5998749" y="264986"/>
                    <a:pt x="5992749" y="268700"/>
                  </a:cubicBezTo>
                  <a:cubicBezTo>
                    <a:pt x="5965126" y="285655"/>
                    <a:pt x="5938361" y="303943"/>
                    <a:pt x="5910358" y="320231"/>
                  </a:cubicBezTo>
                  <a:cubicBezTo>
                    <a:pt x="5881497" y="337090"/>
                    <a:pt x="5855684" y="356997"/>
                    <a:pt x="5835777" y="383953"/>
                  </a:cubicBezTo>
                  <a:cubicBezTo>
                    <a:pt x="5817298" y="409004"/>
                    <a:pt x="5799391" y="434435"/>
                    <a:pt x="5781008" y="459581"/>
                  </a:cubicBezTo>
                  <a:cubicBezTo>
                    <a:pt x="5776341" y="465963"/>
                    <a:pt x="5772054" y="473488"/>
                    <a:pt x="5765673" y="477584"/>
                  </a:cubicBezTo>
                  <a:cubicBezTo>
                    <a:pt x="5752433" y="486156"/>
                    <a:pt x="5737955" y="493109"/>
                    <a:pt x="5723763" y="500158"/>
                  </a:cubicBezTo>
                  <a:cubicBezTo>
                    <a:pt x="5711571" y="506159"/>
                    <a:pt x="5698617" y="510635"/>
                    <a:pt x="5686711" y="517112"/>
                  </a:cubicBezTo>
                  <a:cubicBezTo>
                    <a:pt x="5677186" y="522256"/>
                    <a:pt x="5668708" y="529400"/>
                    <a:pt x="5659850" y="535877"/>
                  </a:cubicBezTo>
                  <a:cubicBezTo>
                    <a:pt x="5652135" y="541496"/>
                    <a:pt x="5643658" y="546354"/>
                    <a:pt x="5637181" y="553117"/>
                  </a:cubicBezTo>
                  <a:cubicBezTo>
                    <a:pt x="5621369" y="569500"/>
                    <a:pt x="5605462" y="585597"/>
                    <a:pt x="5585841" y="597694"/>
                  </a:cubicBezTo>
                  <a:cubicBezTo>
                    <a:pt x="5566505" y="609695"/>
                    <a:pt x="5548217" y="623126"/>
                    <a:pt x="5528977" y="635318"/>
                  </a:cubicBezTo>
                  <a:cubicBezTo>
                    <a:pt x="5510117" y="647224"/>
                    <a:pt x="5493067" y="660273"/>
                    <a:pt x="5483256" y="681419"/>
                  </a:cubicBezTo>
                  <a:cubicBezTo>
                    <a:pt x="5478875" y="690753"/>
                    <a:pt x="5472684" y="700945"/>
                    <a:pt x="5464397" y="706374"/>
                  </a:cubicBezTo>
                  <a:cubicBezTo>
                    <a:pt x="5452586" y="714089"/>
                    <a:pt x="5437632" y="716852"/>
                    <a:pt x="5424773" y="723424"/>
                  </a:cubicBezTo>
                  <a:cubicBezTo>
                    <a:pt x="5409628" y="731139"/>
                    <a:pt x="5392103" y="737807"/>
                    <a:pt x="5381815" y="750094"/>
                  </a:cubicBezTo>
                  <a:cubicBezTo>
                    <a:pt x="5372671" y="761048"/>
                    <a:pt x="5363432" y="769620"/>
                    <a:pt x="5351335" y="776573"/>
                  </a:cubicBezTo>
                  <a:cubicBezTo>
                    <a:pt x="5342858" y="781431"/>
                    <a:pt x="5336572" y="790289"/>
                    <a:pt x="5327809" y="794290"/>
                  </a:cubicBezTo>
                  <a:cubicBezTo>
                    <a:pt x="5316284" y="799624"/>
                    <a:pt x="5304663" y="803815"/>
                    <a:pt x="5294566" y="812102"/>
                  </a:cubicBezTo>
                  <a:cubicBezTo>
                    <a:pt x="5284089" y="820674"/>
                    <a:pt x="5272183" y="827437"/>
                    <a:pt x="5261229" y="835438"/>
                  </a:cubicBezTo>
                  <a:cubicBezTo>
                    <a:pt x="5255419" y="839724"/>
                    <a:pt x="5250656" y="845344"/>
                    <a:pt x="5245037" y="849821"/>
                  </a:cubicBezTo>
                  <a:cubicBezTo>
                    <a:pt x="5234750" y="858012"/>
                    <a:pt x="5224272" y="866013"/>
                    <a:pt x="5213699" y="873728"/>
                  </a:cubicBezTo>
                  <a:cubicBezTo>
                    <a:pt x="5203127" y="881444"/>
                    <a:pt x="5193030" y="890397"/>
                    <a:pt x="5181409" y="896017"/>
                  </a:cubicBezTo>
                  <a:cubicBezTo>
                    <a:pt x="5161598" y="905542"/>
                    <a:pt x="5139976" y="911257"/>
                    <a:pt x="5120735" y="921544"/>
                  </a:cubicBezTo>
                  <a:cubicBezTo>
                    <a:pt x="5101209" y="932021"/>
                    <a:pt x="5082826" y="945166"/>
                    <a:pt x="5065490" y="959072"/>
                  </a:cubicBezTo>
                  <a:cubicBezTo>
                    <a:pt x="5051774" y="970026"/>
                    <a:pt x="5038916" y="980885"/>
                    <a:pt x="5021675" y="986504"/>
                  </a:cubicBezTo>
                  <a:cubicBezTo>
                    <a:pt x="5012055" y="989648"/>
                    <a:pt x="5001959" y="996506"/>
                    <a:pt x="4996148" y="1004507"/>
                  </a:cubicBezTo>
                  <a:cubicBezTo>
                    <a:pt x="4983575" y="1021937"/>
                    <a:pt x="4967478" y="1034225"/>
                    <a:pt x="4949285" y="1044702"/>
                  </a:cubicBezTo>
                  <a:cubicBezTo>
                    <a:pt x="4924996" y="1058799"/>
                    <a:pt x="4900993" y="1073182"/>
                    <a:pt x="4876609" y="1086993"/>
                  </a:cubicBezTo>
                  <a:cubicBezTo>
                    <a:pt x="4862227" y="1095185"/>
                    <a:pt x="4847940" y="1103852"/>
                    <a:pt x="4832699" y="1109853"/>
                  </a:cubicBezTo>
                  <a:cubicBezTo>
                    <a:pt x="4801553" y="1122236"/>
                    <a:pt x="4769644" y="1132808"/>
                    <a:pt x="4738211" y="1144334"/>
                  </a:cubicBezTo>
                  <a:cubicBezTo>
                    <a:pt x="4727924" y="1148048"/>
                    <a:pt x="4718209" y="1153382"/>
                    <a:pt x="4707731" y="1156621"/>
                  </a:cubicBezTo>
                  <a:cubicBezTo>
                    <a:pt x="4696396" y="1160145"/>
                    <a:pt x="4684205" y="1161193"/>
                    <a:pt x="4672870" y="1164717"/>
                  </a:cubicBezTo>
                  <a:cubicBezTo>
                    <a:pt x="4654010" y="1170527"/>
                    <a:pt x="4635722" y="1177957"/>
                    <a:pt x="4616863" y="1183862"/>
                  </a:cubicBezTo>
                  <a:cubicBezTo>
                    <a:pt x="4580477" y="1195197"/>
                    <a:pt x="4543996" y="1206056"/>
                    <a:pt x="4507516" y="1216819"/>
                  </a:cubicBezTo>
                  <a:cubicBezTo>
                    <a:pt x="4499706" y="1219105"/>
                    <a:pt x="4491228" y="1219391"/>
                    <a:pt x="4483513" y="1221867"/>
                  </a:cubicBezTo>
                  <a:cubicBezTo>
                    <a:pt x="4463034" y="1228535"/>
                    <a:pt x="4442650" y="1235773"/>
                    <a:pt x="4422362" y="1243108"/>
                  </a:cubicBezTo>
                  <a:cubicBezTo>
                    <a:pt x="4410075" y="1247585"/>
                    <a:pt x="4398073" y="1253109"/>
                    <a:pt x="4385691" y="1257395"/>
                  </a:cubicBezTo>
                  <a:cubicBezTo>
                    <a:pt x="4375785" y="1260824"/>
                    <a:pt x="4365593" y="1263491"/>
                    <a:pt x="4355306" y="1265587"/>
                  </a:cubicBezTo>
                  <a:cubicBezTo>
                    <a:pt x="4346448" y="1267397"/>
                    <a:pt x="4337209" y="1267206"/>
                    <a:pt x="4328446" y="1269397"/>
                  </a:cubicBezTo>
                  <a:cubicBezTo>
                    <a:pt x="4304728" y="1275302"/>
                    <a:pt x="4281297" y="1281970"/>
                    <a:pt x="4257770" y="1288256"/>
                  </a:cubicBezTo>
                  <a:cubicBezTo>
                    <a:pt x="4248341" y="1290733"/>
                    <a:pt x="4238720" y="1292543"/>
                    <a:pt x="4229576" y="1295686"/>
                  </a:cubicBezTo>
                  <a:cubicBezTo>
                    <a:pt x="4205097" y="1303973"/>
                    <a:pt x="4180999" y="1313402"/>
                    <a:pt x="4156424" y="1321213"/>
                  </a:cubicBezTo>
                  <a:cubicBezTo>
                    <a:pt x="4136041" y="1327690"/>
                    <a:pt x="4115086" y="1332357"/>
                    <a:pt x="4094416" y="1338072"/>
                  </a:cubicBezTo>
                  <a:cubicBezTo>
                    <a:pt x="4085653" y="1340549"/>
                    <a:pt x="4077271" y="1344073"/>
                    <a:pt x="4068509" y="1346168"/>
                  </a:cubicBezTo>
                  <a:cubicBezTo>
                    <a:pt x="4048887" y="1350931"/>
                    <a:pt x="4028980" y="1354931"/>
                    <a:pt x="4009263" y="1359694"/>
                  </a:cubicBezTo>
                  <a:cubicBezTo>
                    <a:pt x="3998023" y="1362456"/>
                    <a:pt x="3987165" y="1367409"/>
                    <a:pt x="3975735" y="1369219"/>
                  </a:cubicBezTo>
                  <a:cubicBezTo>
                    <a:pt x="3948589" y="1373505"/>
                    <a:pt x="3921252" y="1376553"/>
                    <a:pt x="3893915" y="1379982"/>
                  </a:cubicBezTo>
                  <a:cubicBezTo>
                    <a:pt x="3865722" y="1383506"/>
                    <a:pt x="3837623" y="1387221"/>
                    <a:pt x="3809428" y="1390364"/>
                  </a:cubicBezTo>
                  <a:cubicBezTo>
                    <a:pt x="3793998" y="1391984"/>
                    <a:pt x="3778472" y="1392269"/>
                    <a:pt x="3763042" y="1393793"/>
                  </a:cubicBezTo>
                  <a:cubicBezTo>
                    <a:pt x="3749516" y="1395127"/>
                    <a:pt x="3736086" y="1397603"/>
                    <a:pt x="3722561" y="1399223"/>
                  </a:cubicBezTo>
                  <a:cubicBezTo>
                    <a:pt x="3710845" y="1400556"/>
                    <a:pt x="3699034" y="1401318"/>
                    <a:pt x="3687318" y="1402652"/>
                  </a:cubicBezTo>
                  <a:cubicBezTo>
                    <a:pt x="3668554" y="1404842"/>
                    <a:pt x="3649885" y="1407319"/>
                    <a:pt x="3631216" y="1409605"/>
                  </a:cubicBezTo>
                  <a:cubicBezTo>
                    <a:pt x="3623406" y="1410462"/>
                    <a:pt x="3615214" y="1412843"/>
                    <a:pt x="3607880" y="1411415"/>
                  </a:cubicBezTo>
                  <a:cubicBezTo>
                    <a:pt x="3589401" y="1407795"/>
                    <a:pt x="3571208" y="1408843"/>
                    <a:pt x="3552825" y="1411319"/>
                  </a:cubicBezTo>
                  <a:cubicBezTo>
                    <a:pt x="3546539" y="1412177"/>
                    <a:pt x="3539776" y="1411986"/>
                    <a:pt x="3533680" y="1410367"/>
                  </a:cubicBezTo>
                  <a:cubicBezTo>
                    <a:pt x="3521202" y="1407128"/>
                    <a:pt x="3509106" y="1402556"/>
                    <a:pt x="3496818" y="1398556"/>
                  </a:cubicBezTo>
                  <a:cubicBezTo>
                    <a:pt x="3495484" y="1398080"/>
                    <a:pt x="3493865" y="1397984"/>
                    <a:pt x="3492437" y="1397699"/>
                  </a:cubicBezTo>
                  <a:cubicBezTo>
                    <a:pt x="3484340" y="1396079"/>
                    <a:pt x="3476340" y="1394460"/>
                    <a:pt x="3468243" y="1393031"/>
                  </a:cubicBezTo>
                  <a:cubicBezTo>
                    <a:pt x="3463862" y="1392269"/>
                    <a:pt x="3459385" y="1392174"/>
                    <a:pt x="3455003" y="1391507"/>
                  </a:cubicBezTo>
                  <a:cubicBezTo>
                    <a:pt x="3438049" y="1388840"/>
                    <a:pt x="3419380" y="1393317"/>
                    <a:pt x="3404711" y="1381792"/>
                  </a:cubicBezTo>
                  <a:cubicBezTo>
                    <a:pt x="3395186" y="1374362"/>
                    <a:pt x="3385947" y="1376077"/>
                    <a:pt x="3375756" y="1377220"/>
                  </a:cubicBezTo>
                  <a:cubicBezTo>
                    <a:pt x="3368040" y="1378077"/>
                    <a:pt x="3360134" y="1377791"/>
                    <a:pt x="3352324" y="1377887"/>
                  </a:cubicBezTo>
                  <a:cubicBezTo>
                    <a:pt x="3338608" y="1378172"/>
                    <a:pt x="3324892" y="1378268"/>
                    <a:pt x="3311176" y="1378744"/>
                  </a:cubicBezTo>
                  <a:cubicBezTo>
                    <a:pt x="3306794" y="1378934"/>
                    <a:pt x="3302318" y="1381316"/>
                    <a:pt x="3298031" y="1380935"/>
                  </a:cubicBezTo>
                  <a:cubicBezTo>
                    <a:pt x="3278219" y="1379125"/>
                    <a:pt x="3258407" y="1376267"/>
                    <a:pt x="3238595" y="1374648"/>
                  </a:cubicBezTo>
                  <a:cubicBezTo>
                    <a:pt x="3227356" y="1373696"/>
                    <a:pt x="3215830" y="1375505"/>
                    <a:pt x="3204686" y="1374172"/>
                  </a:cubicBezTo>
                  <a:cubicBezTo>
                    <a:pt x="3191828" y="1372648"/>
                    <a:pt x="3179255" y="1368743"/>
                    <a:pt x="3166491" y="1366361"/>
                  </a:cubicBezTo>
                  <a:cubicBezTo>
                    <a:pt x="3162967" y="1365695"/>
                    <a:pt x="3159062" y="1366552"/>
                    <a:pt x="3155347" y="1366742"/>
                  </a:cubicBezTo>
                  <a:cubicBezTo>
                    <a:pt x="3151156" y="1366933"/>
                    <a:pt x="3147060" y="1367314"/>
                    <a:pt x="3142869" y="1367409"/>
                  </a:cubicBezTo>
                  <a:cubicBezTo>
                    <a:pt x="3130105" y="1367600"/>
                    <a:pt x="3117342" y="1367314"/>
                    <a:pt x="3104578" y="1367981"/>
                  </a:cubicBezTo>
                  <a:cubicBezTo>
                    <a:pt x="3096768" y="1368362"/>
                    <a:pt x="3088577" y="1372267"/>
                    <a:pt x="3081337" y="1370838"/>
                  </a:cubicBezTo>
                  <a:cubicBezTo>
                    <a:pt x="3066574" y="1368076"/>
                    <a:pt x="3051810" y="1374267"/>
                    <a:pt x="3037047" y="1369124"/>
                  </a:cubicBezTo>
                  <a:cubicBezTo>
                    <a:pt x="3032474" y="1367600"/>
                    <a:pt x="3026188" y="1371410"/>
                    <a:pt x="3020663" y="1371600"/>
                  </a:cubicBezTo>
                  <a:cubicBezTo>
                    <a:pt x="3006852" y="1372076"/>
                    <a:pt x="2993041" y="1371981"/>
                    <a:pt x="2979230" y="1371886"/>
                  </a:cubicBezTo>
                  <a:cubicBezTo>
                    <a:pt x="2966847" y="1371791"/>
                    <a:pt x="2953988" y="1373124"/>
                    <a:pt x="2942082" y="1370457"/>
                  </a:cubicBezTo>
                  <a:cubicBezTo>
                    <a:pt x="2929604" y="1367600"/>
                    <a:pt x="2918365" y="1367981"/>
                    <a:pt x="2906268" y="1371219"/>
                  </a:cubicBezTo>
                  <a:cubicBezTo>
                    <a:pt x="2897981" y="1373410"/>
                    <a:pt x="2889218" y="1373696"/>
                    <a:pt x="2880646" y="1374362"/>
                  </a:cubicBezTo>
                  <a:cubicBezTo>
                    <a:pt x="2871407" y="1375124"/>
                    <a:pt x="2861215" y="1373124"/>
                    <a:pt x="2852833" y="1376267"/>
                  </a:cubicBezTo>
                  <a:cubicBezTo>
                    <a:pt x="2827877" y="1385602"/>
                    <a:pt x="2802255" y="1387602"/>
                    <a:pt x="2776157" y="1387602"/>
                  </a:cubicBezTo>
                  <a:cubicBezTo>
                    <a:pt x="2771394" y="1387602"/>
                    <a:pt x="2766536" y="1386269"/>
                    <a:pt x="2761965" y="1384840"/>
                  </a:cubicBezTo>
                  <a:cubicBezTo>
                    <a:pt x="2735294" y="1376267"/>
                    <a:pt x="2708529" y="1377029"/>
                    <a:pt x="2681383" y="1382268"/>
                  </a:cubicBezTo>
                  <a:cubicBezTo>
                    <a:pt x="2675763" y="1383411"/>
                    <a:pt x="2669477" y="1383602"/>
                    <a:pt x="2663857" y="1382459"/>
                  </a:cubicBezTo>
                  <a:cubicBezTo>
                    <a:pt x="2648045" y="1379125"/>
                    <a:pt x="2632710" y="1373600"/>
                    <a:pt x="2616803" y="1371219"/>
                  </a:cubicBezTo>
                  <a:cubicBezTo>
                    <a:pt x="2590515" y="1367314"/>
                    <a:pt x="2567750" y="1380458"/>
                    <a:pt x="2544223" y="1389031"/>
                  </a:cubicBezTo>
                  <a:cubicBezTo>
                    <a:pt x="2521839" y="1397127"/>
                    <a:pt x="2502789" y="1415415"/>
                    <a:pt x="2476309" y="1411319"/>
                  </a:cubicBezTo>
                  <a:cubicBezTo>
                    <a:pt x="2473643" y="1410938"/>
                    <a:pt x="2470690" y="1413510"/>
                    <a:pt x="2467737" y="1414177"/>
                  </a:cubicBezTo>
                  <a:cubicBezTo>
                    <a:pt x="2459641" y="1415987"/>
                    <a:pt x="2451545" y="1418177"/>
                    <a:pt x="2443353" y="1419035"/>
                  </a:cubicBezTo>
                  <a:cubicBezTo>
                    <a:pt x="2433352" y="1420178"/>
                    <a:pt x="2423160" y="1419797"/>
                    <a:pt x="2413159" y="1420749"/>
                  </a:cubicBezTo>
                  <a:cubicBezTo>
                    <a:pt x="2400300" y="1421892"/>
                    <a:pt x="2387632" y="1424940"/>
                    <a:pt x="2374868" y="1424940"/>
                  </a:cubicBezTo>
                  <a:cubicBezTo>
                    <a:pt x="2364581" y="1424940"/>
                    <a:pt x="2354389" y="1421416"/>
                    <a:pt x="2344198" y="1419701"/>
                  </a:cubicBezTo>
                  <a:cubicBezTo>
                    <a:pt x="2329815" y="1417320"/>
                    <a:pt x="2314003" y="1417987"/>
                    <a:pt x="2301335" y="1411891"/>
                  </a:cubicBezTo>
                  <a:cubicBezTo>
                    <a:pt x="2287810" y="1405414"/>
                    <a:pt x="2274951" y="1402461"/>
                    <a:pt x="2260949" y="1404461"/>
                  </a:cubicBezTo>
                  <a:cubicBezTo>
                    <a:pt x="2256282" y="1405128"/>
                    <a:pt x="2250281" y="1409129"/>
                    <a:pt x="2248186" y="1413224"/>
                  </a:cubicBezTo>
                  <a:cubicBezTo>
                    <a:pt x="2243518" y="1422368"/>
                    <a:pt x="2237137" y="1423988"/>
                    <a:pt x="2228469" y="1420844"/>
                  </a:cubicBezTo>
                  <a:cubicBezTo>
                    <a:pt x="2220944" y="1418177"/>
                    <a:pt x="2211705" y="1416844"/>
                    <a:pt x="2206562" y="1411700"/>
                  </a:cubicBezTo>
                  <a:cubicBezTo>
                    <a:pt x="2191988" y="1397127"/>
                    <a:pt x="2173414" y="1396651"/>
                    <a:pt x="2155317" y="1392746"/>
                  </a:cubicBezTo>
                  <a:cubicBezTo>
                    <a:pt x="2144269" y="1390364"/>
                    <a:pt x="2133981" y="1390269"/>
                    <a:pt x="2122932" y="1391888"/>
                  </a:cubicBezTo>
                  <a:cubicBezTo>
                    <a:pt x="2098930" y="1395508"/>
                    <a:pt x="2075593" y="1390364"/>
                    <a:pt x="2052542" y="1383792"/>
                  </a:cubicBezTo>
                  <a:cubicBezTo>
                    <a:pt x="2037302" y="1379411"/>
                    <a:pt x="2021681" y="1376744"/>
                    <a:pt x="2006537" y="1372267"/>
                  </a:cubicBezTo>
                  <a:cubicBezTo>
                    <a:pt x="1995202" y="1368838"/>
                    <a:pt x="1983868" y="1364742"/>
                    <a:pt x="1973486" y="1359218"/>
                  </a:cubicBezTo>
                  <a:cubicBezTo>
                    <a:pt x="1958435" y="1351121"/>
                    <a:pt x="1945292" y="1338929"/>
                    <a:pt x="1926146" y="1342168"/>
                  </a:cubicBezTo>
                  <a:cubicBezTo>
                    <a:pt x="1909286" y="1345025"/>
                    <a:pt x="1894047" y="1339025"/>
                    <a:pt x="1878616" y="1333310"/>
                  </a:cubicBezTo>
                  <a:cubicBezTo>
                    <a:pt x="1867281" y="1329119"/>
                    <a:pt x="1855948" y="1324832"/>
                    <a:pt x="1844231" y="1322165"/>
                  </a:cubicBezTo>
                  <a:cubicBezTo>
                    <a:pt x="1830324" y="1319022"/>
                    <a:pt x="1814608" y="1320356"/>
                    <a:pt x="1802225" y="1314545"/>
                  </a:cubicBezTo>
                  <a:cubicBezTo>
                    <a:pt x="1789271" y="1308449"/>
                    <a:pt x="1778509" y="1312545"/>
                    <a:pt x="1766983" y="1314260"/>
                  </a:cubicBezTo>
                  <a:cubicBezTo>
                    <a:pt x="1748600" y="1316927"/>
                    <a:pt x="1730311" y="1321880"/>
                    <a:pt x="1711738" y="1315593"/>
                  </a:cubicBezTo>
                  <a:cubicBezTo>
                    <a:pt x="1689164" y="1307973"/>
                    <a:pt x="1666780" y="1299782"/>
                    <a:pt x="1644111" y="1292543"/>
                  </a:cubicBezTo>
                  <a:cubicBezTo>
                    <a:pt x="1635347" y="1289780"/>
                    <a:pt x="1625919" y="1288637"/>
                    <a:pt x="1616774" y="1287399"/>
                  </a:cubicBezTo>
                  <a:cubicBezTo>
                    <a:pt x="1608107" y="1286351"/>
                    <a:pt x="1597725" y="1289018"/>
                    <a:pt x="1591056" y="1285018"/>
                  </a:cubicBezTo>
                  <a:cubicBezTo>
                    <a:pt x="1573911" y="1274731"/>
                    <a:pt x="1556291" y="1269683"/>
                    <a:pt x="1536478" y="1269683"/>
                  </a:cubicBezTo>
                  <a:cubicBezTo>
                    <a:pt x="1529048" y="1269683"/>
                    <a:pt x="1521809" y="1265396"/>
                    <a:pt x="1514285" y="1264634"/>
                  </a:cubicBezTo>
                  <a:cubicBezTo>
                    <a:pt x="1503997" y="1263682"/>
                    <a:pt x="1492186" y="1261110"/>
                    <a:pt x="1483233" y="1264730"/>
                  </a:cubicBezTo>
                  <a:cubicBezTo>
                    <a:pt x="1462183" y="1273302"/>
                    <a:pt x="1445134" y="1266158"/>
                    <a:pt x="1426750" y="1257681"/>
                  </a:cubicBezTo>
                  <a:cubicBezTo>
                    <a:pt x="1408652" y="1249299"/>
                    <a:pt x="1389602" y="1242632"/>
                    <a:pt x="1370362" y="1237107"/>
                  </a:cubicBezTo>
                  <a:cubicBezTo>
                    <a:pt x="1363123" y="1235107"/>
                    <a:pt x="1354456" y="1238441"/>
                    <a:pt x="1346454" y="1239107"/>
                  </a:cubicBezTo>
                  <a:cubicBezTo>
                    <a:pt x="1343596" y="1239298"/>
                    <a:pt x="1340453" y="1239584"/>
                    <a:pt x="1337882" y="1238631"/>
                  </a:cubicBezTo>
                  <a:cubicBezTo>
                    <a:pt x="1313022" y="1229487"/>
                    <a:pt x="1287780" y="1222534"/>
                    <a:pt x="1260825" y="1227296"/>
                  </a:cubicBezTo>
                  <a:cubicBezTo>
                    <a:pt x="1258349" y="1227773"/>
                    <a:pt x="1255586" y="1226725"/>
                    <a:pt x="1253109" y="1226058"/>
                  </a:cubicBezTo>
                  <a:cubicBezTo>
                    <a:pt x="1241012" y="1222629"/>
                    <a:pt x="1229201" y="1217200"/>
                    <a:pt x="1216915" y="1215962"/>
                  </a:cubicBezTo>
                  <a:cubicBezTo>
                    <a:pt x="1186625" y="1212914"/>
                    <a:pt x="1156146" y="1211675"/>
                    <a:pt x="1125664" y="1209675"/>
                  </a:cubicBezTo>
                  <a:cubicBezTo>
                    <a:pt x="1123759" y="1209580"/>
                    <a:pt x="1121759" y="1209580"/>
                    <a:pt x="1120045" y="1208913"/>
                  </a:cubicBezTo>
                  <a:cubicBezTo>
                    <a:pt x="1108805" y="1204817"/>
                    <a:pt x="1098995" y="1206151"/>
                    <a:pt x="1089469" y="1213961"/>
                  </a:cubicBezTo>
                  <a:cubicBezTo>
                    <a:pt x="1085278" y="1217390"/>
                    <a:pt x="1079563" y="1219200"/>
                    <a:pt x="1074325" y="1221105"/>
                  </a:cubicBezTo>
                  <a:cubicBezTo>
                    <a:pt x="1066609" y="1223963"/>
                    <a:pt x="1058704" y="1226725"/>
                    <a:pt x="1050703" y="1228535"/>
                  </a:cubicBezTo>
                  <a:cubicBezTo>
                    <a:pt x="1042797" y="1230249"/>
                    <a:pt x="1034320" y="1232630"/>
                    <a:pt x="1026700" y="1231297"/>
                  </a:cubicBezTo>
                  <a:cubicBezTo>
                    <a:pt x="1012984" y="1228916"/>
                    <a:pt x="999934" y="1223582"/>
                    <a:pt x="986409" y="1220057"/>
                  </a:cubicBezTo>
                  <a:cubicBezTo>
                    <a:pt x="981742" y="1218819"/>
                    <a:pt x="976598" y="1219010"/>
                    <a:pt x="971741" y="1218914"/>
                  </a:cubicBezTo>
                  <a:cubicBezTo>
                    <a:pt x="960596" y="1218629"/>
                    <a:pt x="949166" y="1221391"/>
                    <a:pt x="939070" y="1213485"/>
                  </a:cubicBezTo>
                  <a:cubicBezTo>
                    <a:pt x="929736" y="1206056"/>
                    <a:pt x="920305" y="1208246"/>
                    <a:pt x="910495" y="1213866"/>
                  </a:cubicBezTo>
                  <a:cubicBezTo>
                    <a:pt x="903446" y="1217867"/>
                    <a:pt x="895446" y="1221010"/>
                    <a:pt x="887540" y="1222534"/>
                  </a:cubicBezTo>
                  <a:cubicBezTo>
                    <a:pt x="876681" y="1224629"/>
                    <a:pt x="865918" y="1225487"/>
                    <a:pt x="854202" y="1224248"/>
                  </a:cubicBezTo>
                  <a:cubicBezTo>
                    <a:pt x="845915" y="1223391"/>
                    <a:pt x="839152" y="1223010"/>
                    <a:pt x="832675" y="1217962"/>
                  </a:cubicBezTo>
                  <a:cubicBezTo>
                    <a:pt x="831628" y="1217200"/>
                    <a:pt x="829723" y="1217009"/>
                    <a:pt x="828294" y="1217105"/>
                  </a:cubicBezTo>
                  <a:cubicBezTo>
                    <a:pt x="809530" y="1218724"/>
                    <a:pt x="790956" y="1217867"/>
                    <a:pt x="772001" y="1216723"/>
                  </a:cubicBezTo>
                  <a:cubicBezTo>
                    <a:pt x="747904" y="1215200"/>
                    <a:pt x="722566" y="1219676"/>
                    <a:pt x="701707" y="1235678"/>
                  </a:cubicBezTo>
                  <a:cubicBezTo>
                    <a:pt x="698659" y="1238060"/>
                    <a:pt x="694087" y="1239107"/>
                    <a:pt x="690086" y="1239679"/>
                  </a:cubicBezTo>
                  <a:cubicBezTo>
                    <a:pt x="671227" y="1242155"/>
                    <a:pt x="652272" y="1243870"/>
                    <a:pt x="633412" y="1246632"/>
                  </a:cubicBezTo>
                  <a:cubicBezTo>
                    <a:pt x="623125" y="1248156"/>
                    <a:pt x="612362" y="1249490"/>
                    <a:pt x="603028" y="1253681"/>
                  </a:cubicBezTo>
                  <a:cubicBezTo>
                    <a:pt x="593885" y="1257776"/>
                    <a:pt x="586549" y="1262634"/>
                    <a:pt x="581120" y="1254062"/>
                  </a:cubicBezTo>
                  <a:cubicBezTo>
                    <a:pt x="571406" y="1258634"/>
                    <a:pt x="562927" y="1262444"/>
                    <a:pt x="554642" y="1266539"/>
                  </a:cubicBezTo>
                  <a:cubicBezTo>
                    <a:pt x="551593" y="1268063"/>
                    <a:pt x="549021" y="1270540"/>
                    <a:pt x="545973" y="1271969"/>
                  </a:cubicBezTo>
                  <a:cubicBezTo>
                    <a:pt x="542734" y="1273493"/>
                    <a:pt x="539115" y="1274445"/>
                    <a:pt x="535591" y="1275207"/>
                  </a:cubicBezTo>
                  <a:cubicBezTo>
                    <a:pt x="519874" y="1278636"/>
                    <a:pt x="504158" y="1281779"/>
                    <a:pt x="488538" y="1285494"/>
                  </a:cubicBezTo>
                  <a:cubicBezTo>
                    <a:pt x="485489" y="1286256"/>
                    <a:pt x="482917" y="1289304"/>
                    <a:pt x="480155" y="1291304"/>
                  </a:cubicBezTo>
                  <a:cubicBezTo>
                    <a:pt x="478345" y="1292638"/>
                    <a:pt x="476536" y="1294638"/>
                    <a:pt x="474535" y="1294924"/>
                  </a:cubicBezTo>
                  <a:cubicBezTo>
                    <a:pt x="459295" y="1297210"/>
                    <a:pt x="444151" y="1299877"/>
                    <a:pt x="428816" y="1301020"/>
                  </a:cubicBezTo>
                  <a:cubicBezTo>
                    <a:pt x="415957" y="1301972"/>
                    <a:pt x="403574" y="1301687"/>
                    <a:pt x="400241" y="1318260"/>
                  </a:cubicBezTo>
                  <a:cubicBezTo>
                    <a:pt x="399669" y="1321118"/>
                    <a:pt x="395573" y="1324166"/>
                    <a:pt x="392431" y="1325594"/>
                  </a:cubicBezTo>
                  <a:cubicBezTo>
                    <a:pt x="383477" y="1329690"/>
                    <a:pt x="373951" y="1332452"/>
                    <a:pt x="365093" y="1336643"/>
                  </a:cubicBezTo>
                  <a:cubicBezTo>
                    <a:pt x="336042" y="1350645"/>
                    <a:pt x="305658" y="1359503"/>
                    <a:pt x="273177" y="1357884"/>
                  </a:cubicBezTo>
                  <a:cubicBezTo>
                    <a:pt x="263081" y="1357408"/>
                    <a:pt x="253270" y="1352264"/>
                    <a:pt x="246888" y="1350359"/>
                  </a:cubicBezTo>
                  <a:cubicBezTo>
                    <a:pt x="228506" y="1357884"/>
                    <a:pt x="213075" y="1365123"/>
                    <a:pt x="196977" y="1370552"/>
                  </a:cubicBezTo>
                  <a:cubicBezTo>
                    <a:pt x="182785" y="1375410"/>
                    <a:pt x="167926" y="1378458"/>
                    <a:pt x="153352" y="1381982"/>
                  </a:cubicBezTo>
                  <a:cubicBezTo>
                    <a:pt x="148018" y="1383316"/>
                    <a:pt x="142589" y="1384078"/>
                    <a:pt x="137160" y="1384745"/>
                  </a:cubicBezTo>
                  <a:cubicBezTo>
                    <a:pt x="120206" y="1386840"/>
                    <a:pt x="102489" y="1381792"/>
                    <a:pt x="85917" y="1389793"/>
                  </a:cubicBezTo>
                  <a:cubicBezTo>
                    <a:pt x="77248" y="1393984"/>
                    <a:pt x="68675" y="1399032"/>
                    <a:pt x="59532" y="1401223"/>
                  </a:cubicBezTo>
                  <a:cubicBezTo>
                    <a:pt x="49721" y="1403604"/>
                    <a:pt x="40124" y="1407319"/>
                    <a:pt x="30325" y="1409974"/>
                  </a:cubicBezTo>
                  <a:lnTo>
                    <a:pt x="0" y="1412360"/>
                  </a:lnTo>
                  <a:lnTo>
                    <a:pt x="0" y="1058622"/>
                  </a:lnTo>
                  <a:lnTo>
                    <a:pt x="17145" y="1060228"/>
                  </a:lnTo>
                  <a:cubicBezTo>
                    <a:pt x="26480" y="1061561"/>
                    <a:pt x="35528" y="1066133"/>
                    <a:pt x="44672" y="1066324"/>
                  </a:cubicBezTo>
                  <a:cubicBezTo>
                    <a:pt x="59055" y="1066610"/>
                    <a:pt x="71819" y="1068419"/>
                    <a:pt x="84677" y="1076230"/>
                  </a:cubicBezTo>
                  <a:cubicBezTo>
                    <a:pt x="104108" y="1087946"/>
                    <a:pt x="120110" y="1082993"/>
                    <a:pt x="132017" y="1064990"/>
                  </a:cubicBezTo>
                  <a:cubicBezTo>
                    <a:pt x="133255" y="1063181"/>
                    <a:pt x="134874" y="1060799"/>
                    <a:pt x="136779" y="1060323"/>
                  </a:cubicBezTo>
                  <a:cubicBezTo>
                    <a:pt x="153639" y="1056132"/>
                    <a:pt x="170974" y="1048131"/>
                    <a:pt x="187547" y="1049179"/>
                  </a:cubicBezTo>
                  <a:cubicBezTo>
                    <a:pt x="216789" y="1051084"/>
                    <a:pt x="244316" y="1048798"/>
                    <a:pt x="270891" y="1036415"/>
                  </a:cubicBezTo>
                  <a:cubicBezTo>
                    <a:pt x="272510" y="1035653"/>
                    <a:pt x="274987" y="1034891"/>
                    <a:pt x="276320" y="1035558"/>
                  </a:cubicBezTo>
                  <a:cubicBezTo>
                    <a:pt x="292322" y="1043845"/>
                    <a:pt x="309848" y="1050417"/>
                    <a:pt x="323755" y="1061561"/>
                  </a:cubicBezTo>
                  <a:cubicBezTo>
                    <a:pt x="336995" y="1072134"/>
                    <a:pt x="352997" y="1072229"/>
                    <a:pt x="361855" y="1057942"/>
                  </a:cubicBezTo>
                  <a:cubicBezTo>
                    <a:pt x="366236" y="1050893"/>
                    <a:pt x="372332" y="1042702"/>
                    <a:pt x="379571" y="1039939"/>
                  </a:cubicBezTo>
                  <a:cubicBezTo>
                    <a:pt x="395954" y="1033653"/>
                    <a:pt x="413481" y="1030414"/>
                    <a:pt x="430530" y="1025747"/>
                  </a:cubicBezTo>
                  <a:cubicBezTo>
                    <a:pt x="451581" y="1020032"/>
                    <a:pt x="472345" y="1020032"/>
                    <a:pt x="493300" y="1027176"/>
                  </a:cubicBezTo>
                  <a:cubicBezTo>
                    <a:pt x="508064" y="1032224"/>
                    <a:pt x="523113" y="1032224"/>
                    <a:pt x="537782" y="1025366"/>
                  </a:cubicBezTo>
                  <a:cubicBezTo>
                    <a:pt x="545687" y="1021652"/>
                    <a:pt x="553784" y="1017842"/>
                    <a:pt x="562166" y="1015746"/>
                  </a:cubicBezTo>
                  <a:cubicBezTo>
                    <a:pt x="567595" y="1014412"/>
                    <a:pt x="573881" y="1015651"/>
                    <a:pt x="579596" y="1016699"/>
                  </a:cubicBezTo>
                  <a:cubicBezTo>
                    <a:pt x="590645" y="1018794"/>
                    <a:pt x="602075" y="1025176"/>
                    <a:pt x="612362" y="1023557"/>
                  </a:cubicBezTo>
                  <a:cubicBezTo>
                    <a:pt x="647891" y="1017842"/>
                    <a:pt x="681419" y="1031272"/>
                    <a:pt x="716090" y="1031653"/>
                  </a:cubicBezTo>
                  <a:cubicBezTo>
                    <a:pt x="731806" y="1031843"/>
                    <a:pt x="747332" y="1034891"/>
                    <a:pt x="758381" y="1018985"/>
                  </a:cubicBezTo>
                  <a:cubicBezTo>
                    <a:pt x="759809" y="1016889"/>
                    <a:pt x="766763" y="1018032"/>
                    <a:pt x="771049" y="1018699"/>
                  </a:cubicBezTo>
                  <a:cubicBezTo>
                    <a:pt x="780574" y="1020128"/>
                    <a:pt x="790004" y="1023747"/>
                    <a:pt x="799433" y="1023652"/>
                  </a:cubicBezTo>
                  <a:cubicBezTo>
                    <a:pt x="818960" y="1023557"/>
                    <a:pt x="838581" y="1022033"/>
                    <a:pt x="858012" y="1020318"/>
                  </a:cubicBezTo>
                  <a:cubicBezTo>
                    <a:pt x="865346" y="1019651"/>
                    <a:pt x="872395" y="1017080"/>
                    <a:pt x="879634" y="1015270"/>
                  </a:cubicBezTo>
                  <a:cubicBezTo>
                    <a:pt x="883634" y="1014222"/>
                    <a:pt x="887921" y="1011460"/>
                    <a:pt x="891635" y="1012031"/>
                  </a:cubicBezTo>
                  <a:cubicBezTo>
                    <a:pt x="913162" y="1015365"/>
                    <a:pt x="932879" y="1007174"/>
                    <a:pt x="953262" y="1003078"/>
                  </a:cubicBezTo>
                  <a:cubicBezTo>
                    <a:pt x="962692" y="1001173"/>
                    <a:pt x="971550" y="996601"/>
                    <a:pt x="980694" y="993458"/>
                  </a:cubicBezTo>
                  <a:cubicBezTo>
                    <a:pt x="983075" y="992600"/>
                    <a:pt x="985742" y="991838"/>
                    <a:pt x="988124" y="992029"/>
                  </a:cubicBezTo>
                  <a:cubicBezTo>
                    <a:pt x="1001744" y="993172"/>
                    <a:pt x="1015270" y="994791"/>
                    <a:pt x="1028795" y="996029"/>
                  </a:cubicBezTo>
                  <a:cubicBezTo>
                    <a:pt x="1041083" y="997172"/>
                    <a:pt x="1053465" y="997553"/>
                    <a:pt x="1059275" y="1011555"/>
                  </a:cubicBezTo>
                  <a:cubicBezTo>
                    <a:pt x="1060133" y="1013746"/>
                    <a:pt x="1062990" y="1015365"/>
                    <a:pt x="1065181" y="1016794"/>
                  </a:cubicBezTo>
                  <a:cubicBezTo>
                    <a:pt x="1098995" y="1038797"/>
                    <a:pt x="1117092" y="1038225"/>
                    <a:pt x="1150144" y="1014984"/>
                  </a:cubicBezTo>
                  <a:cubicBezTo>
                    <a:pt x="1153573" y="1012603"/>
                    <a:pt x="1160907" y="1010888"/>
                    <a:pt x="1163193" y="1012793"/>
                  </a:cubicBezTo>
                  <a:cubicBezTo>
                    <a:pt x="1182624" y="1028605"/>
                    <a:pt x="1203865" y="1026890"/>
                    <a:pt x="1226249" y="1021937"/>
                  </a:cubicBezTo>
                  <a:cubicBezTo>
                    <a:pt x="1232059" y="1020604"/>
                    <a:pt x="1240251" y="1020604"/>
                    <a:pt x="1244632" y="1023747"/>
                  </a:cubicBezTo>
                  <a:cubicBezTo>
                    <a:pt x="1265492" y="1038320"/>
                    <a:pt x="1287876" y="1036225"/>
                    <a:pt x="1310545" y="1031939"/>
                  </a:cubicBezTo>
                  <a:cubicBezTo>
                    <a:pt x="1314069" y="1031272"/>
                    <a:pt x="1318356" y="1027652"/>
                    <a:pt x="1319879" y="1024319"/>
                  </a:cubicBezTo>
                  <a:cubicBezTo>
                    <a:pt x="1325309" y="1012508"/>
                    <a:pt x="1335501" y="1008507"/>
                    <a:pt x="1346740" y="1005173"/>
                  </a:cubicBezTo>
                  <a:cubicBezTo>
                    <a:pt x="1364457" y="999744"/>
                    <a:pt x="1381887" y="993362"/>
                    <a:pt x="1399699" y="988219"/>
                  </a:cubicBezTo>
                  <a:cubicBezTo>
                    <a:pt x="1404081" y="986981"/>
                    <a:pt x="1409510" y="987743"/>
                    <a:pt x="1414082" y="989171"/>
                  </a:cubicBezTo>
                  <a:cubicBezTo>
                    <a:pt x="1429703" y="994029"/>
                    <a:pt x="1439609" y="1006221"/>
                    <a:pt x="1450467" y="1017461"/>
                  </a:cubicBezTo>
                  <a:cubicBezTo>
                    <a:pt x="1455230" y="1022414"/>
                    <a:pt x="1461802" y="1025938"/>
                    <a:pt x="1468184" y="1028795"/>
                  </a:cubicBezTo>
                  <a:cubicBezTo>
                    <a:pt x="1484757" y="1036130"/>
                    <a:pt x="1501712" y="1042702"/>
                    <a:pt x="1518476" y="1049655"/>
                  </a:cubicBezTo>
                  <a:cubicBezTo>
                    <a:pt x="1520095" y="1050322"/>
                    <a:pt x="1521428" y="1052036"/>
                    <a:pt x="1522667" y="1053465"/>
                  </a:cubicBezTo>
                  <a:cubicBezTo>
                    <a:pt x="1535049" y="1068515"/>
                    <a:pt x="1547336" y="1083659"/>
                    <a:pt x="1559814" y="1098709"/>
                  </a:cubicBezTo>
                  <a:cubicBezTo>
                    <a:pt x="1562195" y="1101566"/>
                    <a:pt x="1565625" y="1103662"/>
                    <a:pt x="1568196" y="1106424"/>
                  </a:cubicBezTo>
                  <a:cubicBezTo>
                    <a:pt x="1571816" y="1110234"/>
                    <a:pt x="1576388" y="1113854"/>
                    <a:pt x="1578293" y="1118426"/>
                  </a:cubicBezTo>
                  <a:cubicBezTo>
                    <a:pt x="1584198" y="1132808"/>
                    <a:pt x="1595533" y="1139000"/>
                    <a:pt x="1609820" y="1141667"/>
                  </a:cubicBezTo>
                  <a:cubicBezTo>
                    <a:pt x="1622870" y="1144143"/>
                    <a:pt x="1635919" y="1146239"/>
                    <a:pt x="1648873" y="1149096"/>
                  </a:cubicBezTo>
                  <a:cubicBezTo>
                    <a:pt x="1664684" y="1152525"/>
                    <a:pt x="1680401" y="1156240"/>
                    <a:pt x="1696022" y="1160431"/>
                  </a:cubicBezTo>
                  <a:cubicBezTo>
                    <a:pt x="1702784" y="1162241"/>
                    <a:pt x="1709928" y="1164336"/>
                    <a:pt x="1715739" y="1168051"/>
                  </a:cubicBezTo>
                  <a:cubicBezTo>
                    <a:pt x="1732026" y="1178338"/>
                    <a:pt x="1749457" y="1185291"/>
                    <a:pt x="1768602" y="1182529"/>
                  </a:cubicBezTo>
                  <a:cubicBezTo>
                    <a:pt x="1783937" y="1180338"/>
                    <a:pt x="1796796" y="1185958"/>
                    <a:pt x="1806321" y="1194721"/>
                  </a:cubicBezTo>
                  <a:cubicBezTo>
                    <a:pt x="1823657" y="1210628"/>
                    <a:pt x="1842230" y="1207008"/>
                    <a:pt x="1860709" y="1201865"/>
                  </a:cubicBezTo>
                  <a:cubicBezTo>
                    <a:pt x="1870234" y="1199198"/>
                    <a:pt x="1878044" y="1199579"/>
                    <a:pt x="1887093" y="1202150"/>
                  </a:cubicBezTo>
                  <a:cubicBezTo>
                    <a:pt x="1908048" y="1208151"/>
                    <a:pt x="1922050" y="1224439"/>
                    <a:pt x="1935575" y="1238726"/>
                  </a:cubicBezTo>
                  <a:cubicBezTo>
                    <a:pt x="1947101" y="1250918"/>
                    <a:pt x="1960055" y="1257776"/>
                    <a:pt x="1974247" y="1262920"/>
                  </a:cubicBezTo>
                  <a:cubicBezTo>
                    <a:pt x="1992154" y="1269492"/>
                    <a:pt x="2006346" y="1267016"/>
                    <a:pt x="2014919" y="1251204"/>
                  </a:cubicBezTo>
                  <a:cubicBezTo>
                    <a:pt x="2017300" y="1246727"/>
                    <a:pt x="2021491" y="1241488"/>
                    <a:pt x="2025968" y="1240155"/>
                  </a:cubicBezTo>
                  <a:cubicBezTo>
                    <a:pt x="2047589" y="1233488"/>
                    <a:pt x="2069497" y="1223772"/>
                    <a:pt x="2092643" y="1229678"/>
                  </a:cubicBezTo>
                  <a:cubicBezTo>
                    <a:pt x="2124647" y="1237774"/>
                    <a:pt x="2155889" y="1237298"/>
                    <a:pt x="2187893" y="1229297"/>
                  </a:cubicBezTo>
                  <a:cubicBezTo>
                    <a:pt x="2239804" y="1216343"/>
                    <a:pt x="2291715" y="1202627"/>
                    <a:pt x="2346294" y="1205484"/>
                  </a:cubicBezTo>
                  <a:cubicBezTo>
                    <a:pt x="2355342" y="1205960"/>
                    <a:pt x="2366105" y="1200150"/>
                    <a:pt x="2373916" y="1194435"/>
                  </a:cubicBezTo>
                  <a:cubicBezTo>
                    <a:pt x="2388870" y="1183577"/>
                    <a:pt x="2388203" y="1182719"/>
                    <a:pt x="2404967" y="1191673"/>
                  </a:cubicBezTo>
                  <a:cubicBezTo>
                    <a:pt x="2408968" y="1193864"/>
                    <a:pt x="2413921" y="1195197"/>
                    <a:pt x="2416874" y="1198436"/>
                  </a:cubicBezTo>
                  <a:cubicBezTo>
                    <a:pt x="2431923" y="1214914"/>
                    <a:pt x="2450497" y="1210913"/>
                    <a:pt x="2468975" y="1208532"/>
                  </a:cubicBezTo>
                  <a:cubicBezTo>
                    <a:pt x="2472214" y="1208056"/>
                    <a:pt x="2476119" y="1207389"/>
                    <a:pt x="2478882" y="1208723"/>
                  </a:cubicBezTo>
                  <a:cubicBezTo>
                    <a:pt x="2491359" y="1214723"/>
                    <a:pt x="2501932" y="1212628"/>
                    <a:pt x="2512791" y="1204436"/>
                  </a:cubicBezTo>
                  <a:cubicBezTo>
                    <a:pt x="2522220" y="1197388"/>
                    <a:pt x="2533079" y="1193197"/>
                    <a:pt x="2544223" y="1201960"/>
                  </a:cubicBezTo>
                  <a:cubicBezTo>
                    <a:pt x="2568988" y="1221391"/>
                    <a:pt x="2595467" y="1222343"/>
                    <a:pt x="2623471" y="1210056"/>
                  </a:cubicBezTo>
                  <a:cubicBezTo>
                    <a:pt x="2643473" y="1201293"/>
                    <a:pt x="2663190" y="1199293"/>
                    <a:pt x="2684241" y="1208151"/>
                  </a:cubicBezTo>
                  <a:cubicBezTo>
                    <a:pt x="2692337" y="1211580"/>
                    <a:pt x="2702814" y="1209294"/>
                    <a:pt x="2712244" y="1210056"/>
                  </a:cubicBezTo>
                  <a:cubicBezTo>
                    <a:pt x="2717578" y="1210437"/>
                    <a:pt x="2723484" y="1210532"/>
                    <a:pt x="2728055" y="1212914"/>
                  </a:cubicBezTo>
                  <a:cubicBezTo>
                    <a:pt x="2740248" y="1219010"/>
                    <a:pt x="2751582" y="1226820"/>
                    <a:pt x="2763869" y="1232821"/>
                  </a:cubicBezTo>
                  <a:cubicBezTo>
                    <a:pt x="2769775" y="1235678"/>
                    <a:pt x="2776823" y="1237202"/>
                    <a:pt x="2783491" y="1237298"/>
                  </a:cubicBezTo>
                  <a:cubicBezTo>
                    <a:pt x="2803208" y="1237774"/>
                    <a:pt x="2822925" y="1237774"/>
                    <a:pt x="2842546" y="1236917"/>
                  </a:cubicBezTo>
                  <a:cubicBezTo>
                    <a:pt x="2874931" y="1235583"/>
                    <a:pt x="2907792" y="1235297"/>
                    <a:pt x="2931128" y="1206913"/>
                  </a:cubicBezTo>
                  <a:cubicBezTo>
                    <a:pt x="2933034" y="1204627"/>
                    <a:pt x="2937129" y="1203293"/>
                    <a:pt x="2940368" y="1202912"/>
                  </a:cubicBezTo>
                  <a:cubicBezTo>
                    <a:pt x="2955322" y="1201103"/>
                    <a:pt x="2970657" y="1200912"/>
                    <a:pt x="2985421" y="1197959"/>
                  </a:cubicBezTo>
                  <a:cubicBezTo>
                    <a:pt x="2997232" y="1195578"/>
                    <a:pt x="3007043" y="1196340"/>
                    <a:pt x="3015996" y="1204722"/>
                  </a:cubicBezTo>
                  <a:cubicBezTo>
                    <a:pt x="3027712" y="1215771"/>
                    <a:pt x="3042000" y="1222248"/>
                    <a:pt x="3057621" y="1218724"/>
                  </a:cubicBezTo>
                  <a:cubicBezTo>
                    <a:pt x="3073241" y="1215295"/>
                    <a:pt x="3083528" y="1222724"/>
                    <a:pt x="3095054" y="1230440"/>
                  </a:cubicBezTo>
                  <a:cubicBezTo>
                    <a:pt x="3103436" y="1236059"/>
                    <a:pt x="3112961" y="1243108"/>
                    <a:pt x="3122295" y="1243679"/>
                  </a:cubicBezTo>
                  <a:cubicBezTo>
                    <a:pt x="3143441" y="1244917"/>
                    <a:pt x="3161634" y="1264539"/>
                    <a:pt x="3184589" y="1253395"/>
                  </a:cubicBezTo>
                  <a:cubicBezTo>
                    <a:pt x="3186113" y="1252633"/>
                    <a:pt x="3188875" y="1254538"/>
                    <a:pt x="3191066" y="1255014"/>
                  </a:cubicBezTo>
                  <a:cubicBezTo>
                    <a:pt x="3208592" y="1258634"/>
                    <a:pt x="3225070" y="1255109"/>
                    <a:pt x="3237929" y="1243203"/>
                  </a:cubicBezTo>
                  <a:cubicBezTo>
                    <a:pt x="3254788" y="1227677"/>
                    <a:pt x="3273457" y="1226153"/>
                    <a:pt x="3294221" y="1231202"/>
                  </a:cubicBezTo>
                  <a:cubicBezTo>
                    <a:pt x="3300889" y="1232821"/>
                    <a:pt x="3307557" y="1233964"/>
                    <a:pt x="3314319" y="1235297"/>
                  </a:cubicBezTo>
                  <a:cubicBezTo>
                    <a:pt x="3323463" y="1237202"/>
                    <a:pt x="3332703" y="1239203"/>
                    <a:pt x="3341846" y="1241108"/>
                  </a:cubicBezTo>
                  <a:cubicBezTo>
                    <a:pt x="3350705" y="1243013"/>
                    <a:pt x="3360516" y="1246251"/>
                    <a:pt x="3367373" y="1238060"/>
                  </a:cubicBezTo>
                  <a:cubicBezTo>
                    <a:pt x="3373279" y="1231011"/>
                    <a:pt x="3377470" y="1231678"/>
                    <a:pt x="3382899" y="1237774"/>
                  </a:cubicBezTo>
                  <a:cubicBezTo>
                    <a:pt x="3401759" y="1259110"/>
                    <a:pt x="3424619" y="1272445"/>
                    <a:pt x="3453765" y="1273397"/>
                  </a:cubicBezTo>
                  <a:cubicBezTo>
                    <a:pt x="3459766" y="1273588"/>
                    <a:pt x="3465862" y="1274921"/>
                    <a:pt x="3471767" y="1276350"/>
                  </a:cubicBezTo>
                  <a:cubicBezTo>
                    <a:pt x="3475387" y="1277207"/>
                    <a:pt x="3479769" y="1278160"/>
                    <a:pt x="3481959" y="1280732"/>
                  </a:cubicBezTo>
                  <a:cubicBezTo>
                    <a:pt x="3499009" y="1300353"/>
                    <a:pt x="3520250" y="1313974"/>
                    <a:pt x="3543396" y="1324928"/>
                  </a:cubicBezTo>
                  <a:cubicBezTo>
                    <a:pt x="3551682" y="1328833"/>
                    <a:pt x="3560541" y="1332738"/>
                    <a:pt x="3569494" y="1333881"/>
                  </a:cubicBezTo>
                  <a:cubicBezTo>
                    <a:pt x="3578828" y="1335024"/>
                    <a:pt x="3588639" y="1333119"/>
                    <a:pt x="3598164" y="1332071"/>
                  </a:cubicBezTo>
                  <a:cubicBezTo>
                    <a:pt x="3603784" y="1331500"/>
                    <a:pt x="3610261" y="1331595"/>
                    <a:pt x="3614738" y="1328833"/>
                  </a:cubicBezTo>
                  <a:cubicBezTo>
                    <a:pt x="3628930" y="1320165"/>
                    <a:pt x="3642646" y="1310831"/>
                    <a:pt x="3655886" y="1300734"/>
                  </a:cubicBezTo>
                  <a:cubicBezTo>
                    <a:pt x="3667221" y="1292066"/>
                    <a:pt x="3669507" y="1290828"/>
                    <a:pt x="3679317" y="1301687"/>
                  </a:cubicBezTo>
                  <a:cubicBezTo>
                    <a:pt x="3689414" y="1312831"/>
                    <a:pt x="3701987" y="1318641"/>
                    <a:pt x="3715893" y="1321022"/>
                  </a:cubicBezTo>
                  <a:cubicBezTo>
                    <a:pt x="3737896" y="1324737"/>
                    <a:pt x="3760089" y="1327880"/>
                    <a:pt x="3782282" y="1329690"/>
                  </a:cubicBezTo>
                  <a:cubicBezTo>
                    <a:pt x="3802380" y="1331309"/>
                    <a:pt x="3812000" y="1322546"/>
                    <a:pt x="3816001" y="1302639"/>
                  </a:cubicBezTo>
                  <a:cubicBezTo>
                    <a:pt x="3818287" y="1291590"/>
                    <a:pt x="3821240" y="1279588"/>
                    <a:pt x="3833431" y="1276636"/>
                  </a:cubicBezTo>
                  <a:cubicBezTo>
                    <a:pt x="3853339" y="1271873"/>
                    <a:pt x="3874008" y="1269778"/>
                    <a:pt x="3883819" y="1246442"/>
                  </a:cubicBezTo>
                  <a:cubicBezTo>
                    <a:pt x="3889248" y="1251585"/>
                    <a:pt x="3892582" y="1254633"/>
                    <a:pt x="3895821" y="1257681"/>
                  </a:cubicBezTo>
                  <a:cubicBezTo>
                    <a:pt x="3904774" y="1266158"/>
                    <a:pt x="3923347" y="1269778"/>
                    <a:pt x="3932778" y="1262444"/>
                  </a:cubicBezTo>
                  <a:cubicBezTo>
                    <a:pt x="3946684" y="1251776"/>
                    <a:pt x="3959448" y="1253776"/>
                    <a:pt x="3972782" y="1262063"/>
                  </a:cubicBezTo>
                  <a:cubicBezTo>
                    <a:pt x="3995071" y="1275779"/>
                    <a:pt x="4019931" y="1272635"/>
                    <a:pt x="4042505" y="1267111"/>
                  </a:cubicBezTo>
                  <a:cubicBezTo>
                    <a:pt x="4059555" y="1263015"/>
                    <a:pt x="4077748" y="1255490"/>
                    <a:pt x="4088892" y="1238250"/>
                  </a:cubicBezTo>
                  <a:cubicBezTo>
                    <a:pt x="4092416" y="1232726"/>
                    <a:pt x="4100322" y="1229963"/>
                    <a:pt x="4106609" y="1226344"/>
                  </a:cubicBezTo>
                  <a:cubicBezTo>
                    <a:pt x="4111848" y="1223391"/>
                    <a:pt x="4117372" y="1220629"/>
                    <a:pt x="4123182" y="1218724"/>
                  </a:cubicBezTo>
                  <a:cubicBezTo>
                    <a:pt x="4129373" y="1216628"/>
                    <a:pt x="4136232" y="1213580"/>
                    <a:pt x="4142328" y="1214438"/>
                  </a:cubicBezTo>
                  <a:cubicBezTo>
                    <a:pt x="4160806" y="1216914"/>
                    <a:pt x="4175475" y="1212056"/>
                    <a:pt x="4188524" y="1198245"/>
                  </a:cubicBezTo>
                  <a:cubicBezTo>
                    <a:pt x="4195287" y="1191101"/>
                    <a:pt x="4205288" y="1182434"/>
                    <a:pt x="4213860" y="1182338"/>
                  </a:cubicBezTo>
                  <a:cubicBezTo>
                    <a:pt x="4234720" y="1182053"/>
                    <a:pt x="4252055" y="1175195"/>
                    <a:pt x="4270820" y="1167003"/>
                  </a:cubicBezTo>
                  <a:cubicBezTo>
                    <a:pt x="4282916" y="1161764"/>
                    <a:pt x="4296632" y="1158145"/>
                    <a:pt x="4309587" y="1153287"/>
                  </a:cubicBezTo>
                  <a:cubicBezTo>
                    <a:pt x="4324731" y="1147572"/>
                    <a:pt x="4341210" y="1145477"/>
                    <a:pt x="4350449" y="1129665"/>
                  </a:cubicBezTo>
                  <a:cubicBezTo>
                    <a:pt x="4351496" y="1127951"/>
                    <a:pt x="4354640" y="1127665"/>
                    <a:pt x="4356164" y="1126046"/>
                  </a:cubicBezTo>
                  <a:cubicBezTo>
                    <a:pt x="4361021" y="1121093"/>
                    <a:pt x="4367308" y="1116521"/>
                    <a:pt x="4369880" y="1110520"/>
                  </a:cubicBezTo>
                  <a:cubicBezTo>
                    <a:pt x="4377309" y="1092994"/>
                    <a:pt x="4383119" y="1074896"/>
                    <a:pt x="4389787" y="1057085"/>
                  </a:cubicBezTo>
                  <a:cubicBezTo>
                    <a:pt x="4391216" y="1053275"/>
                    <a:pt x="4392549" y="1048417"/>
                    <a:pt x="4395502" y="1046226"/>
                  </a:cubicBezTo>
                  <a:cubicBezTo>
                    <a:pt x="4412552" y="1033653"/>
                    <a:pt x="4429888" y="1021556"/>
                    <a:pt x="4447413" y="1009650"/>
                  </a:cubicBezTo>
                  <a:cubicBezTo>
                    <a:pt x="4454462" y="1004887"/>
                    <a:pt x="4460367" y="1007555"/>
                    <a:pt x="4466654" y="1013079"/>
                  </a:cubicBezTo>
                  <a:cubicBezTo>
                    <a:pt x="4472750" y="1018318"/>
                    <a:pt x="4480275" y="1023747"/>
                    <a:pt x="4487894" y="1025081"/>
                  </a:cubicBezTo>
                  <a:cubicBezTo>
                    <a:pt x="4503135" y="1027652"/>
                    <a:pt x="4518946" y="1028224"/>
                    <a:pt x="4534472" y="1028224"/>
                  </a:cubicBezTo>
                  <a:cubicBezTo>
                    <a:pt x="4540282" y="1028224"/>
                    <a:pt x="4546473" y="1024795"/>
                    <a:pt x="4551903" y="1022033"/>
                  </a:cubicBezTo>
                  <a:cubicBezTo>
                    <a:pt x="4562189" y="1016794"/>
                    <a:pt x="4571714" y="1009745"/>
                    <a:pt x="4582382" y="1005364"/>
                  </a:cubicBezTo>
                  <a:cubicBezTo>
                    <a:pt x="4594765" y="1000316"/>
                    <a:pt x="4602194" y="992219"/>
                    <a:pt x="4605909" y="979551"/>
                  </a:cubicBezTo>
                  <a:cubicBezTo>
                    <a:pt x="4611434" y="960692"/>
                    <a:pt x="4624579" y="947547"/>
                    <a:pt x="4640104" y="936879"/>
                  </a:cubicBezTo>
                  <a:cubicBezTo>
                    <a:pt x="4659821" y="923258"/>
                    <a:pt x="4683348" y="923925"/>
                    <a:pt x="4705731" y="920591"/>
                  </a:cubicBezTo>
                  <a:cubicBezTo>
                    <a:pt x="4714304" y="919353"/>
                    <a:pt x="4723162" y="918305"/>
                    <a:pt x="4730973" y="915162"/>
                  </a:cubicBezTo>
                  <a:cubicBezTo>
                    <a:pt x="4760595" y="903351"/>
                    <a:pt x="4790218" y="892112"/>
                    <a:pt x="4822794" y="892397"/>
                  </a:cubicBezTo>
                  <a:cubicBezTo>
                    <a:pt x="4825460" y="892397"/>
                    <a:pt x="4828128" y="892112"/>
                    <a:pt x="4830794" y="891635"/>
                  </a:cubicBezTo>
                  <a:cubicBezTo>
                    <a:pt x="4853940" y="887730"/>
                    <a:pt x="4877848" y="886206"/>
                    <a:pt x="4894421" y="865442"/>
                  </a:cubicBezTo>
                  <a:cubicBezTo>
                    <a:pt x="4897469" y="861632"/>
                    <a:pt x="4904422" y="860489"/>
                    <a:pt x="4909756" y="858964"/>
                  </a:cubicBezTo>
                  <a:cubicBezTo>
                    <a:pt x="4918996" y="856488"/>
                    <a:pt x="4925188" y="851440"/>
                    <a:pt x="4928521" y="842391"/>
                  </a:cubicBezTo>
                  <a:cubicBezTo>
                    <a:pt x="4934141" y="826770"/>
                    <a:pt x="4940808" y="811435"/>
                    <a:pt x="4945857" y="795623"/>
                  </a:cubicBezTo>
                  <a:cubicBezTo>
                    <a:pt x="4949381" y="784765"/>
                    <a:pt x="4955953" y="778764"/>
                    <a:pt x="4966145" y="774287"/>
                  </a:cubicBezTo>
                  <a:cubicBezTo>
                    <a:pt x="4971860" y="771811"/>
                    <a:pt x="4976813" y="766382"/>
                    <a:pt x="4980909" y="761333"/>
                  </a:cubicBezTo>
                  <a:cubicBezTo>
                    <a:pt x="4985862" y="755237"/>
                    <a:pt x="4988433" y="747141"/>
                    <a:pt x="4993862" y="741712"/>
                  </a:cubicBezTo>
                  <a:cubicBezTo>
                    <a:pt x="5007102" y="728186"/>
                    <a:pt x="5011198" y="713232"/>
                    <a:pt x="5006816" y="694754"/>
                  </a:cubicBezTo>
                  <a:cubicBezTo>
                    <a:pt x="5002911" y="678371"/>
                    <a:pt x="5013198" y="656463"/>
                    <a:pt x="5026724" y="653129"/>
                  </a:cubicBezTo>
                  <a:cubicBezTo>
                    <a:pt x="5041678" y="649414"/>
                    <a:pt x="5051965" y="640271"/>
                    <a:pt x="5062538" y="630079"/>
                  </a:cubicBezTo>
                  <a:cubicBezTo>
                    <a:pt x="5068443" y="624364"/>
                    <a:pt x="5076730" y="619411"/>
                    <a:pt x="5084731" y="617982"/>
                  </a:cubicBezTo>
                  <a:cubicBezTo>
                    <a:pt x="5115116" y="612458"/>
                    <a:pt x="5143786" y="619220"/>
                    <a:pt x="5172647" y="630174"/>
                  </a:cubicBezTo>
                  <a:cubicBezTo>
                    <a:pt x="5191506" y="637318"/>
                    <a:pt x="5212461" y="639223"/>
                    <a:pt x="5232654" y="642080"/>
                  </a:cubicBezTo>
                  <a:cubicBezTo>
                    <a:pt x="5238941" y="642937"/>
                    <a:pt x="5246942" y="641033"/>
                    <a:pt x="5252371" y="637508"/>
                  </a:cubicBezTo>
                  <a:cubicBezTo>
                    <a:pt x="5271421" y="625316"/>
                    <a:pt x="5290376" y="612743"/>
                    <a:pt x="5308092" y="598646"/>
                  </a:cubicBezTo>
                  <a:cubicBezTo>
                    <a:pt x="5324571" y="585407"/>
                    <a:pt x="5343144" y="579882"/>
                    <a:pt x="5363147" y="581311"/>
                  </a:cubicBezTo>
                  <a:cubicBezTo>
                    <a:pt x="5377720" y="582359"/>
                    <a:pt x="5390864" y="579977"/>
                    <a:pt x="5404580" y="576358"/>
                  </a:cubicBezTo>
                  <a:cubicBezTo>
                    <a:pt x="5416010" y="573310"/>
                    <a:pt x="5428583" y="571214"/>
                    <a:pt x="5440203" y="572548"/>
                  </a:cubicBezTo>
                  <a:cubicBezTo>
                    <a:pt x="5456491" y="574453"/>
                    <a:pt x="5469922" y="571691"/>
                    <a:pt x="5482971" y="561880"/>
                  </a:cubicBezTo>
                  <a:cubicBezTo>
                    <a:pt x="5489924" y="556641"/>
                    <a:pt x="5498878" y="553879"/>
                    <a:pt x="5507165" y="550259"/>
                  </a:cubicBezTo>
                  <a:cubicBezTo>
                    <a:pt x="5519928" y="544640"/>
                    <a:pt x="5533168" y="539877"/>
                    <a:pt x="5545645" y="533591"/>
                  </a:cubicBezTo>
                  <a:cubicBezTo>
                    <a:pt x="5559076" y="526923"/>
                    <a:pt x="5571363" y="517684"/>
                    <a:pt x="5585079" y="511969"/>
                  </a:cubicBezTo>
                  <a:cubicBezTo>
                    <a:pt x="5599843" y="505778"/>
                    <a:pt x="5609368" y="496348"/>
                    <a:pt x="5615368" y="481679"/>
                  </a:cubicBezTo>
                  <a:cubicBezTo>
                    <a:pt x="5619179" y="472440"/>
                    <a:pt x="5624417" y="462629"/>
                    <a:pt x="5631656" y="456152"/>
                  </a:cubicBezTo>
                  <a:cubicBezTo>
                    <a:pt x="5646611" y="442913"/>
                    <a:pt x="5664136" y="432625"/>
                    <a:pt x="5679377" y="419576"/>
                  </a:cubicBezTo>
                  <a:cubicBezTo>
                    <a:pt x="5700808" y="401288"/>
                    <a:pt x="5720620" y="381857"/>
                    <a:pt x="5722525" y="350615"/>
                  </a:cubicBezTo>
                  <a:cubicBezTo>
                    <a:pt x="5723572" y="333375"/>
                    <a:pt x="5732716" y="326041"/>
                    <a:pt x="5749576" y="321945"/>
                  </a:cubicBezTo>
                  <a:cubicBezTo>
                    <a:pt x="5755195" y="320612"/>
                    <a:pt x="5763197" y="318040"/>
                    <a:pt x="5764911" y="313849"/>
                  </a:cubicBezTo>
                  <a:cubicBezTo>
                    <a:pt x="5770054" y="301371"/>
                    <a:pt x="5780722" y="298895"/>
                    <a:pt x="5791009" y="293942"/>
                  </a:cubicBezTo>
                  <a:cubicBezTo>
                    <a:pt x="5797201" y="290989"/>
                    <a:pt x="5804821" y="285179"/>
                    <a:pt x="5806440" y="279178"/>
                  </a:cubicBezTo>
                  <a:cubicBezTo>
                    <a:pt x="5813107" y="254889"/>
                    <a:pt x="5831395" y="240602"/>
                    <a:pt x="5848636" y="224885"/>
                  </a:cubicBezTo>
                  <a:cubicBezTo>
                    <a:pt x="5853684" y="220218"/>
                    <a:pt x="5859113" y="214884"/>
                    <a:pt x="5861590" y="208788"/>
                  </a:cubicBezTo>
                  <a:cubicBezTo>
                    <a:pt x="5866829" y="195643"/>
                    <a:pt x="5874639" y="186118"/>
                    <a:pt x="5888355" y="181166"/>
                  </a:cubicBezTo>
                  <a:cubicBezTo>
                    <a:pt x="5892736" y="179642"/>
                    <a:pt x="5896737" y="176117"/>
                    <a:pt x="5900071" y="172784"/>
                  </a:cubicBezTo>
                  <a:cubicBezTo>
                    <a:pt x="5907215" y="165545"/>
                    <a:pt x="5913215" y="157067"/>
                    <a:pt x="5920740" y="150305"/>
                  </a:cubicBezTo>
                  <a:cubicBezTo>
                    <a:pt x="5939885" y="132874"/>
                    <a:pt x="5958840" y="115729"/>
                    <a:pt x="5969985" y="91345"/>
                  </a:cubicBezTo>
                  <a:cubicBezTo>
                    <a:pt x="5975413" y="79439"/>
                    <a:pt x="5981605" y="66485"/>
                    <a:pt x="5991130" y="58293"/>
                  </a:cubicBezTo>
                  <a:cubicBezTo>
                    <a:pt x="6003227" y="47911"/>
                    <a:pt x="6019133" y="42005"/>
                    <a:pt x="6033325" y="33909"/>
                  </a:cubicBezTo>
                  <a:cubicBezTo>
                    <a:pt x="6040469" y="29813"/>
                    <a:pt x="6047137" y="24860"/>
                    <a:pt x="6054376" y="20955"/>
                  </a:cubicBezTo>
                  <a:cubicBezTo>
                    <a:pt x="6067234" y="14097"/>
                    <a:pt x="6080379" y="7715"/>
                    <a:pt x="60955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xmlns="" id="{878A3F23-C995-47AD-A7C3-5B248C9D83C3}"/>
                </a:ext>
              </a:extLst>
            </p:cNvPr>
            <p:cNvSpPr/>
            <p:nvPr/>
          </p:nvSpPr>
          <p:spPr>
            <a:xfrm>
              <a:off x="476" y="-3923157"/>
              <a:ext cx="10667524" cy="2493728"/>
            </a:xfrm>
            <a:custGeom>
              <a:avLst/>
              <a:gdLst>
                <a:gd name="connsiteX0" fmla="*/ 6095524 w 6095524"/>
                <a:gd name="connsiteY0" fmla="*/ 0 h 1424940"/>
                <a:gd name="connsiteX1" fmla="*/ 6095524 w 6095524"/>
                <a:gd name="connsiteY1" fmla="*/ 17431 h 1424940"/>
                <a:gd name="connsiteX2" fmla="*/ 6095524 w 6095524"/>
                <a:gd name="connsiteY2" fmla="*/ 216290 h 1424940"/>
                <a:gd name="connsiteX3" fmla="*/ 6079998 w 6095524"/>
                <a:gd name="connsiteY3" fmla="*/ 230600 h 1424940"/>
                <a:gd name="connsiteX4" fmla="*/ 6012751 w 6095524"/>
                <a:gd name="connsiteY4" fmla="*/ 260699 h 1424940"/>
                <a:gd name="connsiteX5" fmla="*/ 5992749 w 6095524"/>
                <a:gd name="connsiteY5" fmla="*/ 268700 h 1424940"/>
                <a:gd name="connsiteX6" fmla="*/ 5910358 w 6095524"/>
                <a:gd name="connsiteY6" fmla="*/ 320231 h 1424940"/>
                <a:gd name="connsiteX7" fmla="*/ 5835777 w 6095524"/>
                <a:gd name="connsiteY7" fmla="*/ 383953 h 1424940"/>
                <a:gd name="connsiteX8" fmla="*/ 5781008 w 6095524"/>
                <a:gd name="connsiteY8" fmla="*/ 459581 h 1424940"/>
                <a:gd name="connsiteX9" fmla="*/ 5765673 w 6095524"/>
                <a:gd name="connsiteY9" fmla="*/ 477584 h 1424940"/>
                <a:gd name="connsiteX10" fmla="*/ 5723763 w 6095524"/>
                <a:gd name="connsiteY10" fmla="*/ 500158 h 1424940"/>
                <a:gd name="connsiteX11" fmla="*/ 5686711 w 6095524"/>
                <a:gd name="connsiteY11" fmla="*/ 517112 h 1424940"/>
                <a:gd name="connsiteX12" fmla="*/ 5659850 w 6095524"/>
                <a:gd name="connsiteY12" fmla="*/ 535877 h 1424940"/>
                <a:gd name="connsiteX13" fmla="*/ 5637181 w 6095524"/>
                <a:gd name="connsiteY13" fmla="*/ 553117 h 1424940"/>
                <a:gd name="connsiteX14" fmla="*/ 5585841 w 6095524"/>
                <a:gd name="connsiteY14" fmla="*/ 597694 h 1424940"/>
                <a:gd name="connsiteX15" fmla="*/ 5528977 w 6095524"/>
                <a:gd name="connsiteY15" fmla="*/ 635318 h 1424940"/>
                <a:gd name="connsiteX16" fmla="*/ 5483256 w 6095524"/>
                <a:gd name="connsiteY16" fmla="*/ 681419 h 1424940"/>
                <a:gd name="connsiteX17" fmla="*/ 5464397 w 6095524"/>
                <a:gd name="connsiteY17" fmla="*/ 706374 h 1424940"/>
                <a:gd name="connsiteX18" fmla="*/ 5424773 w 6095524"/>
                <a:gd name="connsiteY18" fmla="*/ 723424 h 1424940"/>
                <a:gd name="connsiteX19" fmla="*/ 5381815 w 6095524"/>
                <a:gd name="connsiteY19" fmla="*/ 750094 h 1424940"/>
                <a:gd name="connsiteX20" fmla="*/ 5351335 w 6095524"/>
                <a:gd name="connsiteY20" fmla="*/ 776573 h 1424940"/>
                <a:gd name="connsiteX21" fmla="*/ 5327809 w 6095524"/>
                <a:gd name="connsiteY21" fmla="*/ 794290 h 1424940"/>
                <a:gd name="connsiteX22" fmla="*/ 5294566 w 6095524"/>
                <a:gd name="connsiteY22" fmla="*/ 812102 h 1424940"/>
                <a:gd name="connsiteX23" fmla="*/ 5261229 w 6095524"/>
                <a:gd name="connsiteY23" fmla="*/ 835438 h 1424940"/>
                <a:gd name="connsiteX24" fmla="*/ 5245037 w 6095524"/>
                <a:gd name="connsiteY24" fmla="*/ 849821 h 1424940"/>
                <a:gd name="connsiteX25" fmla="*/ 5213699 w 6095524"/>
                <a:gd name="connsiteY25" fmla="*/ 873728 h 1424940"/>
                <a:gd name="connsiteX26" fmla="*/ 5181409 w 6095524"/>
                <a:gd name="connsiteY26" fmla="*/ 896017 h 1424940"/>
                <a:gd name="connsiteX27" fmla="*/ 5120735 w 6095524"/>
                <a:gd name="connsiteY27" fmla="*/ 921544 h 1424940"/>
                <a:gd name="connsiteX28" fmla="*/ 5065490 w 6095524"/>
                <a:gd name="connsiteY28" fmla="*/ 959072 h 1424940"/>
                <a:gd name="connsiteX29" fmla="*/ 5021675 w 6095524"/>
                <a:gd name="connsiteY29" fmla="*/ 986504 h 1424940"/>
                <a:gd name="connsiteX30" fmla="*/ 4996148 w 6095524"/>
                <a:gd name="connsiteY30" fmla="*/ 1004507 h 1424940"/>
                <a:gd name="connsiteX31" fmla="*/ 4949285 w 6095524"/>
                <a:gd name="connsiteY31" fmla="*/ 1044702 h 1424940"/>
                <a:gd name="connsiteX32" fmla="*/ 4876609 w 6095524"/>
                <a:gd name="connsiteY32" fmla="*/ 1086993 h 1424940"/>
                <a:gd name="connsiteX33" fmla="*/ 4832699 w 6095524"/>
                <a:gd name="connsiteY33" fmla="*/ 1109853 h 1424940"/>
                <a:gd name="connsiteX34" fmla="*/ 4738211 w 6095524"/>
                <a:gd name="connsiteY34" fmla="*/ 1144334 h 1424940"/>
                <a:gd name="connsiteX35" fmla="*/ 4707731 w 6095524"/>
                <a:gd name="connsiteY35" fmla="*/ 1156621 h 1424940"/>
                <a:gd name="connsiteX36" fmla="*/ 4672870 w 6095524"/>
                <a:gd name="connsiteY36" fmla="*/ 1164717 h 1424940"/>
                <a:gd name="connsiteX37" fmla="*/ 4616863 w 6095524"/>
                <a:gd name="connsiteY37" fmla="*/ 1183862 h 1424940"/>
                <a:gd name="connsiteX38" fmla="*/ 4507516 w 6095524"/>
                <a:gd name="connsiteY38" fmla="*/ 1216819 h 1424940"/>
                <a:gd name="connsiteX39" fmla="*/ 4483513 w 6095524"/>
                <a:gd name="connsiteY39" fmla="*/ 1221867 h 1424940"/>
                <a:gd name="connsiteX40" fmla="*/ 4422362 w 6095524"/>
                <a:gd name="connsiteY40" fmla="*/ 1243108 h 1424940"/>
                <a:gd name="connsiteX41" fmla="*/ 4385691 w 6095524"/>
                <a:gd name="connsiteY41" fmla="*/ 1257395 h 1424940"/>
                <a:gd name="connsiteX42" fmla="*/ 4355306 w 6095524"/>
                <a:gd name="connsiteY42" fmla="*/ 1265587 h 1424940"/>
                <a:gd name="connsiteX43" fmla="*/ 4328446 w 6095524"/>
                <a:gd name="connsiteY43" fmla="*/ 1269397 h 1424940"/>
                <a:gd name="connsiteX44" fmla="*/ 4257770 w 6095524"/>
                <a:gd name="connsiteY44" fmla="*/ 1288256 h 1424940"/>
                <a:gd name="connsiteX45" fmla="*/ 4229576 w 6095524"/>
                <a:gd name="connsiteY45" fmla="*/ 1295686 h 1424940"/>
                <a:gd name="connsiteX46" fmla="*/ 4156424 w 6095524"/>
                <a:gd name="connsiteY46" fmla="*/ 1321213 h 1424940"/>
                <a:gd name="connsiteX47" fmla="*/ 4094416 w 6095524"/>
                <a:gd name="connsiteY47" fmla="*/ 1338072 h 1424940"/>
                <a:gd name="connsiteX48" fmla="*/ 4068509 w 6095524"/>
                <a:gd name="connsiteY48" fmla="*/ 1346168 h 1424940"/>
                <a:gd name="connsiteX49" fmla="*/ 4009263 w 6095524"/>
                <a:gd name="connsiteY49" fmla="*/ 1359694 h 1424940"/>
                <a:gd name="connsiteX50" fmla="*/ 3975735 w 6095524"/>
                <a:gd name="connsiteY50" fmla="*/ 1369219 h 1424940"/>
                <a:gd name="connsiteX51" fmla="*/ 3893915 w 6095524"/>
                <a:gd name="connsiteY51" fmla="*/ 1379982 h 1424940"/>
                <a:gd name="connsiteX52" fmla="*/ 3809428 w 6095524"/>
                <a:gd name="connsiteY52" fmla="*/ 1390364 h 1424940"/>
                <a:gd name="connsiteX53" fmla="*/ 3763042 w 6095524"/>
                <a:gd name="connsiteY53" fmla="*/ 1393793 h 1424940"/>
                <a:gd name="connsiteX54" fmla="*/ 3722561 w 6095524"/>
                <a:gd name="connsiteY54" fmla="*/ 1399223 h 1424940"/>
                <a:gd name="connsiteX55" fmla="*/ 3687318 w 6095524"/>
                <a:gd name="connsiteY55" fmla="*/ 1402652 h 1424940"/>
                <a:gd name="connsiteX56" fmla="*/ 3631216 w 6095524"/>
                <a:gd name="connsiteY56" fmla="*/ 1409605 h 1424940"/>
                <a:gd name="connsiteX57" fmla="*/ 3607880 w 6095524"/>
                <a:gd name="connsiteY57" fmla="*/ 1411415 h 1424940"/>
                <a:gd name="connsiteX58" fmla="*/ 3552825 w 6095524"/>
                <a:gd name="connsiteY58" fmla="*/ 1411319 h 1424940"/>
                <a:gd name="connsiteX59" fmla="*/ 3533680 w 6095524"/>
                <a:gd name="connsiteY59" fmla="*/ 1410367 h 1424940"/>
                <a:gd name="connsiteX60" fmla="*/ 3496818 w 6095524"/>
                <a:gd name="connsiteY60" fmla="*/ 1398556 h 1424940"/>
                <a:gd name="connsiteX61" fmla="*/ 3492437 w 6095524"/>
                <a:gd name="connsiteY61" fmla="*/ 1397699 h 1424940"/>
                <a:gd name="connsiteX62" fmla="*/ 3468243 w 6095524"/>
                <a:gd name="connsiteY62" fmla="*/ 1393031 h 1424940"/>
                <a:gd name="connsiteX63" fmla="*/ 3455003 w 6095524"/>
                <a:gd name="connsiteY63" fmla="*/ 1391507 h 1424940"/>
                <a:gd name="connsiteX64" fmla="*/ 3404711 w 6095524"/>
                <a:gd name="connsiteY64" fmla="*/ 1381792 h 1424940"/>
                <a:gd name="connsiteX65" fmla="*/ 3375756 w 6095524"/>
                <a:gd name="connsiteY65" fmla="*/ 1377220 h 1424940"/>
                <a:gd name="connsiteX66" fmla="*/ 3352324 w 6095524"/>
                <a:gd name="connsiteY66" fmla="*/ 1377887 h 1424940"/>
                <a:gd name="connsiteX67" fmla="*/ 3311176 w 6095524"/>
                <a:gd name="connsiteY67" fmla="*/ 1378744 h 1424940"/>
                <a:gd name="connsiteX68" fmla="*/ 3298031 w 6095524"/>
                <a:gd name="connsiteY68" fmla="*/ 1380935 h 1424940"/>
                <a:gd name="connsiteX69" fmla="*/ 3238595 w 6095524"/>
                <a:gd name="connsiteY69" fmla="*/ 1374648 h 1424940"/>
                <a:gd name="connsiteX70" fmla="*/ 3204686 w 6095524"/>
                <a:gd name="connsiteY70" fmla="*/ 1374172 h 1424940"/>
                <a:gd name="connsiteX71" fmla="*/ 3166491 w 6095524"/>
                <a:gd name="connsiteY71" fmla="*/ 1366361 h 1424940"/>
                <a:gd name="connsiteX72" fmla="*/ 3155347 w 6095524"/>
                <a:gd name="connsiteY72" fmla="*/ 1366742 h 1424940"/>
                <a:gd name="connsiteX73" fmla="*/ 3142869 w 6095524"/>
                <a:gd name="connsiteY73" fmla="*/ 1367409 h 1424940"/>
                <a:gd name="connsiteX74" fmla="*/ 3104578 w 6095524"/>
                <a:gd name="connsiteY74" fmla="*/ 1367981 h 1424940"/>
                <a:gd name="connsiteX75" fmla="*/ 3081337 w 6095524"/>
                <a:gd name="connsiteY75" fmla="*/ 1370838 h 1424940"/>
                <a:gd name="connsiteX76" fmla="*/ 3037047 w 6095524"/>
                <a:gd name="connsiteY76" fmla="*/ 1369124 h 1424940"/>
                <a:gd name="connsiteX77" fmla="*/ 3020663 w 6095524"/>
                <a:gd name="connsiteY77" fmla="*/ 1371600 h 1424940"/>
                <a:gd name="connsiteX78" fmla="*/ 2979230 w 6095524"/>
                <a:gd name="connsiteY78" fmla="*/ 1371886 h 1424940"/>
                <a:gd name="connsiteX79" fmla="*/ 2942082 w 6095524"/>
                <a:gd name="connsiteY79" fmla="*/ 1370457 h 1424940"/>
                <a:gd name="connsiteX80" fmla="*/ 2906268 w 6095524"/>
                <a:gd name="connsiteY80" fmla="*/ 1371219 h 1424940"/>
                <a:gd name="connsiteX81" fmla="*/ 2880646 w 6095524"/>
                <a:gd name="connsiteY81" fmla="*/ 1374362 h 1424940"/>
                <a:gd name="connsiteX82" fmla="*/ 2852833 w 6095524"/>
                <a:gd name="connsiteY82" fmla="*/ 1376267 h 1424940"/>
                <a:gd name="connsiteX83" fmla="*/ 2776157 w 6095524"/>
                <a:gd name="connsiteY83" fmla="*/ 1387602 h 1424940"/>
                <a:gd name="connsiteX84" fmla="*/ 2761965 w 6095524"/>
                <a:gd name="connsiteY84" fmla="*/ 1384840 h 1424940"/>
                <a:gd name="connsiteX85" fmla="*/ 2681383 w 6095524"/>
                <a:gd name="connsiteY85" fmla="*/ 1382268 h 1424940"/>
                <a:gd name="connsiteX86" fmla="*/ 2663857 w 6095524"/>
                <a:gd name="connsiteY86" fmla="*/ 1382459 h 1424940"/>
                <a:gd name="connsiteX87" fmla="*/ 2616803 w 6095524"/>
                <a:gd name="connsiteY87" fmla="*/ 1371219 h 1424940"/>
                <a:gd name="connsiteX88" fmla="*/ 2544223 w 6095524"/>
                <a:gd name="connsiteY88" fmla="*/ 1389031 h 1424940"/>
                <a:gd name="connsiteX89" fmla="*/ 2476309 w 6095524"/>
                <a:gd name="connsiteY89" fmla="*/ 1411319 h 1424940"/>
                <a:gd name="connsiteX90" fmla="*/ 2467737 w 6095524"/>
                <a:gd name="connsiteY90" fmla="*/ 1414177 h 1424940"/>
                <a:gd name="connsiteX91" fmla="*/ 2443353 w 6095524"/>
                <a:gd name="connsiteY91" fmla="*/ 1419035 h 1424940"/>
                <a:gd name="connsiteX92" fmla="*/ 2413159 w 6095524"/>
                <a:gd name="connsiteY92" fmla="*/ 1420749 h 1424940"/>
                <a:gd name="connsiteX93" fmla="*/ 2374868 w 6095524"/>
                <a:gd name="connsiteY93" fmla="*/ 1424940 h 1424940"/>
                <a:gd name="connsiteX94" fmla="*/ 2344198 w 6095524"/>
                <a:gd name="connsiteY94" fmla="*/ 1419701 h 1424940"/>
                <a:gd name="connsiteX95" fmla="*/ 2301335 w 6095524"/>
                <a:gd name="connsiteY95" fmla="*/ 1411891 h 1424940"/>
                <a:gd name="connsiteX96" fmla="*/ 2260949 w 6095524"/>
                <a:gd name="connsiteY96" fmla="*/ 1404461 h 1424940"/>
                <a:gd name="connsiteX97" fmla="*/ 2248186 w 6095524"/>
                <a:gd name="connsiteY97" fmla="*/ 1413224 h 1424940"/>
                <a:gd name="connsiteX98" fmla="*/ 2228469 w 6095524"/>
                <a:gd name="connsiteY98" fmla="*/ 1420844 h 1424940"/>
                <a:gd name="connsiteX99" fmla="*/ 2206562 w 6095524"/>
                <a:gd name="connsiteY99" fmla="*/ 1411700 h 1424940"/>
                <a:gd name="connsiteX100" fmla="*/ 2155317 w 6095524"/>
                <a:gd name="connsiteY100" fmla="*/ 1392746 h 1424940"/>
                <a:gd name="connsiteX101" fmla="*/ 2122932 w 6095524"/>
                <a:gd name="connsiteY101" fmla="*/ 1391888 h 1424940"/>
                <a:gd name="connsiteX102" fmla="*/ 2052542 w 6095524"/>
                <a:gd name="connsiteY102" fmla="*/ 1383792 h 1424940"/>
                <a:gd name="connsiteX103" fmla="*/ 2006537 w 6095524"/>
                <a:gd name="connsiteY103" fmla="*/ 1372267 h 1424940"/>
                <a:gd name="connsiteX104" fmla="*/ 1973486 w 6095524"/>
                <a:gd name="connsiteY104" fmla="*/ 1359218 h 1424940"/>
                <a:gd name="connsiteX105" fmla="*/ 1926146 w 6095524"/>
                <a:gd name="connsiteY105" fmla="*/ 1342168 h 1424940"/>
                <a:gd name="connsiteX106" fmla="*/ 1878616 w 6095524"/>
                <a:gd name="connsiteY106" fmla="*/ 1333310 h 1424940"/>
                <a:gd name="connsiteX107" fmla="*/ 1844231 w 6095524"/>
                <a:gd name="connsiteY107" fmla="*/ 1322165 h 1424940"/>
                <a:gd name="connsiteX108" fmla="*/ 1802225 w 6095524"/>
                <a:gd name="connsiteY108" fmla="*/ 1314545 h 1424940"/>
                <a:gd name="connsiteX109" fmla="*/ 1766983 w 6095524"/>
                <a:gd name="connsiteY109" fmla="*/ 1314260 h 1424940"/>
                <a:gd name="connsiteX110" fmla="*/ 1711738 w 6095524"/>
                <a:gd name="connsiteY110" fmla="*/ 1315593 h 1424940"/>
                <a:gd name="connsiteX111" fmla="*/ 1644111 w 6095524"/>
                <a:gd name="connsiteY111" fmla="*/ 1292543 h 1424940"/>
                <a:gd name="connsiteX112" fmla="*/ 1616774 w 6095524"/>
                <a:gd name="connsiteY112" fmla="*/ 1287399 h 1424940"/>
                <a:gd name="connsiteX113" fmla="*/ 1591056 w 6095524"/>
                <a:gd name="connsiteY113" fmla="*/ 1285018 h 1424940"/>
                <a:gd name="connsiteX114" fmla="*/ 1536478 w 6095524"/>
                <a:gd name="connsiteY114" fmla="*/ 1269683 h 1424940"/>
                <a:gd name="connsiteX115" fmla="*/ 1514285 w 6095524"/>
                <a:gd name="connsiteY115" fmla="*/ 1264634 h 1424940"/>
                <a:gd name="connsiteX116" fmla="*/ 1483233 w 6095524"/>
                <a:gd name="connsiteY116" fmla="*/ 1264730 h 1424940"/>
                <a:gd name="connsiteX117" fmla="*/ 1426750 w 6095524"/>
                <a:gd name="connsiteY117" fmla="*/ 1257681 h 1424940"/>
                <a:gd name="connsiteX118" fmla="*/ 1370362 w 6095524"/>
                <a:gd name="connsiteY118" fmla="*/ 1237107 h 1424940"/>
                <a:gd name="connsiteX119" fmla="*/ 1346454 w 6095524"/>
                <a:gd name="connsiteY119" fmla="*/ 1239107 h 1424940"/>
                <a:gd name="connsiteX120" fmla="*/ 1337882 w 6095524"/>
                <a:gd name="connsiteY120" fmla="*/ 1238631 h 1424940"/>
                <a:gd name="connsiteX121" fmla="*/ 1260825 w 6095524"/>
                <a:gd name="connsiteY121" fmla="*/ 1227296 h 1424940"/>
                <a:gd name="connsiteX122" fmla="*/ 1253109 w 6095524"/>
                <a:gd name="connsiteY122" fmla="*/ 1226058 h 1424940"/>
                <a:gd name="connsiteX123" fmla="*/ 1216915 w 6095524"/>
                <a:gd name="connsiteY123" fmla="*/ 1215962 h 1424940"/>
                <a:gd name="connsiteX124" fmla="*/ 1125664 w 6095524"/>
                <a:gd name="connsiteY124" fmla="*/ 1209675 h 1424940"/>
                <a:gd name="connsiteX125" fmla="*/ 1120045 w 6095524"/>
                <a:gd name="connsiteY125" fmla="*/ 1208913 h 1424940"/>
                <a:gd name="connsiteX126" fmla="*/ 1089469 w 6095524"/>
                <a:gd name="connsiteY126" fmla="*/ 1213961 h 1424940"/>
                <a:gd name="connsiteX127" fmla="*/ 1074325 w 6095524"/>
                <a:gd name="connsiteY127" fmla="*/ 1221105 h 1424940"/>
                <a:gd name="connsiteX128" fmla="*/ 1050703 w 6095524"/>
                <a:gd name="connsiteY128" fmla="*/ 1228535 h 1424940"/>
                <a:gd name="connsiteX129" fmla="*/ 1026700 w 6095524"/>
                <a:gd name="connsiteY129" fmla="*/ 1231297 h 1424940"/>
                <a:gd name="connsiteX130" fmla="*/ 986409 w 6095524"/>
                <a:gd name="connsiteY130" fmla="*/ 1220057 h 1424940"/>
                <a:gd name="connsiteX131" fmla="*/ 971741 w 6095524"/>
                <a:gd name="connsiteY131" fmla="*/ 1218914 h 1424940"/>
                <a:gd name="connsiteX132" fmla="*/ 939070 w 6095524"/>
                <a:gd name="connsiteY132" fmla="*/ 1213485 h 1424940"/>
                <a:gd name="connsiteX133" fmla="*/ 910495 w 6095524"/>
                <a:gd name="connsiteY133" fmla="*/ 1213866 h 1424940"/>
                <a:gd name="connsiteX134" fmla="*/ 887540 w 6095524"/>
                <a:gd name="connsiteY134" fmla="*/ 1222534 h 1424940"/>
                <a:gd name="connsiteX135" fmla="*/ 854202 w 6095524"/>
                <a:gd name="connsiteY135" fmla="*/ 1224248 h 1424940"/>
                <a:gd name="connsiteX136" fmla="*/ 832675 w 6095524"/>
                <a:gd name="connsiteY136" fmla="*/ 1217962 h 1424940"/>
                <a:gd name="connsiteX137" fmla="*/ 828294 w 6095524"/>
                <a:gd name="connsiteY137" fmla="*/ 1217105 h 1424940"/>
                <a:gd name="connsiteX138" fmla="*/ 772001 w 6095524"/>
                <a:gd name="connsiteY138" fmla="*/ 1216723 h 1424940"/>
                <a:gd name="connsiteX139" fmla="*/ 701707 w 6095524"/>
                <a:gd name="connsiteY139" fmla="*/ 1235678 h 1424940"/>
                <a:gd name="connsiteX140" fmla="*/ 690086 w 6095524"/>
                <a:gd name="connsiteY140" fmla="*/ 1239679 h 1424940"/>
                <a:gd name="connsiteX141" fmla="*/ 633412 w 6095524"/>
                <a:gd name="connsiteY141" fmla="*/ 1246632 h 1424940"/>
                <a:gd name="connsiteX142" fmla="*/ 603028 w 6095524"/>
                <a:gd name="connsiteY142" fmla="*/ 1253681 h 1424940"/>
                <a:gd name="connsiteX143" fmla="*/ 581120 w 6095524"/>
                <a:gd name="connsiteY143" fmla="*/ 1254062 h 1424940"/>
                <a:gd name="connsiteX144" fmla="*/ 554642 w 6095524"/>
                <a:gd name="connsiteY144" fmla="*/ 1266539 h 1424940"/>
                <a:gd name="connsiteX145" fmla="*/ 545973 w 6095524"/>
                <a:gd name="connsiteY145" fmla="*/ 1271969 h 1424940"/>
                <a:gd name="connsiteX146" fmla="*/ 535591 w 6095524"/>
                <a:gd name="connsiteY146" fmla="*/ 1275207 h 1424940"/>
                <a:gd name="connsiteX147" fmla="*/ 488538 w 6095524"/>
                <a:gd name="connsiteY147" fmla="*/ 1285494 h 1424940"/>
                <a:gd name="connsiteX148" fmla="*/ 480155 w 6095524"/>
                <a:gd name="connsiteY148" fmla="*/ 1291304 h 1424940"/>
                <a:gd name="connsiteX149" fmla="*/ 474535 w 6095524"/>
                <a:gd name="connsiteY149" fmla="*/ 1294924 h 1424940"/>
                <a:gd name="connsiteX150" fmla="*/ 428816 w 6095524"/>
                <a:gd name="connsiteY150" fmla="*/ 1301020 h 1424940"/>
                <a:gd name="connsiteX151" fmla="*/ 400241 w 6095524"/>
                <a:gd name="connsiteY151" fmla="*/ 1318260 h 1424940"/>
                <a:gd name="connsiteX152" fmla="*/ 392431 w 6095524"/>
                <a:gd name="connsiteY152" fmla="*/ 1325594 h 1424940"/>
                <a:gd name="connsiteX153" fmla="*/ 365093 w 6095524"/>
                <a:gd name="connsiteY153" fmla="*/ 1336643 h 1424940"/>
                <a:gd name="connsiteX154" fmla="*/ 273177 w 6095524"/>
                <a:gd name="connsiteY154" fmla="*/ 1357884 h 1424940"/>
                <a:gd name="connsiteX155" fmla="*/ 246888 w 6095524"/>
                <a:gd name="connsiteY155" fmla="*/ 1350359 h 1424940"/>
                <a:gd name="connsiteX156" fmla="*/ 196977 w 6095524"/>
                <a:gd name="connsiteY156" fmla="*/ 1370552 h 1424940"/>
                <a:gd name="connsiteX157" fmla="*/ 153352 w 6095524"/>
                <a:gd name="connsiteY157" fmla="*/ 1381982 h 1424940"/>
                <a:gd name="connsiteX158" fmla="*/ 137160 w 6095524"/>
                <a:gd name="connsiteY158" fmla="*/ 1384745 h 1424940"/>
                <a:gd name="connsiteX159" fmla="*/ 85917 w 6095524"/>
                <a:gd name="connsiteY159" fmla="*/ 1389793 h 1424940"/>
                <a:gd name="connsiteX160" fmla="*/ 59532 w 6095524"/>
                <a:gd name="connsiteY160" fmla="*/ 1401223 h 1424940"/>
                <a:gd name="connsiteX161" fmla="*/ 30325 w 6095524"/>
                <a:gd name="connsiteY161" fmla="*/ 1409974 h 1424940"/>
                <a:gd name="connsiteX162" fmla="*/ 0 w 6095524"/>
                <a:gd name="connsiteY162" fmla="*/ 1412360 h 1424940"/>
                <a:gd name="connsiteX163" fmla="*/ 0 w 6095524"/>
                <a:gd name="connsiteY163" fmla="*/ 1058622 h 1424940"/>
                <a:gd name="connsiteX164" fmla="*/ 17145 w 6095524"/>
                <a:gd name="connsiteY164" fmla="*/ 1060228 h 1424940"/>
                <a:gd name="connsiteX165" fmla="*/ 44672 w 6095524"/>
                <a:gd name="connsiteY165" fmla="*/ 1066324 h 1424940"/>
                <a:gd name="connsiteX166" fmla="*/ 84677 w 6095524"/>
                <a:gd name="connsiteY166" fmla="*/ 1076230 h 1424940"/>
                <a:gd name="connsiteX167" fmla="*/ 132017 w 6095524"/>
                <a:gd name="connsiteY167" fmla="*/ 1064990 h 1424940"/>
                <a:gd name="connsiteX168" fmla="*/ 136779 w 6095524"/>
                <a:gd name="connsiteY168" fmla="*/ 1060323 h 1424940"/>
                <a:gd name="connsiteX169" fmla="*/ 187547 w 6095524"/>
                <a:gd name="connsiteY169" fmla="*/ 1049179 h 1424940"/>
                <a:gd name="connsiteX170" fmla="*/ 270891 w 6095524"/>
                <a:gd name="connsiteY170" fmla="*/ 1036415 h 1424940"/>
                <a:gd name="connsiteX171" fmla="*/ 276320 w 6095524"/>
                <a:gd name="connsiteY171" fmla="*/ 1035558 h 1424940"/>
                <a:gd name="connsiteX172" fmla="*/ 323755 w 6095524"/>
                <a:gd name="connsiteY172" fmla="*/ 1061561 h 1424940"/>
                <a:gd name="connsiteX173" fmla="*/ 361855 w 6095524"/>
                <a:gd name="connsiteY173" fmla="*/ 1057942 h 1424940"/>
                <a:gd name="connsiteX174" fmla="*/ 379571 w 6095524"/>
                <a:gd name="connsiteY174" fmla="*/ 1039939 h 1424940"/>
                <a:gd name="connsiteX175" fmla="*/ 430530 w 6095524"/>
                <a:gd name="connsiteY175" fmla="*/ 1025747 h 1424940"/>
                <a:gd name="connsiteX176" fmla="*/ 493300 w 6095524"/>
                <a:gd name="connsiteY176" fmla="*/ 1027176 h 1424940"/>
                <a:gd name="connsiteX177" fmla="*/ 537782 w 6095524"/>
                <a:gd name="connsiteY177" fmla="*/ 1025366 h 1424940"/>
                <a:gd name="connsiteX178" fmla="*/ 562166 w 6095524"/>
                <a:gd name="connsiteY178" fmla="*/ 1015746 h 1424940"/>
                <a:gd name="connsiteX179" fmla="*/ 579596 w 6095524"/>
                <a:gd name="connsiteY179" fmla="*/ 1016699 h 1424940"/>
                <a:gd name="connsiteX180" fmla="*/ 612362 w 6095524"/>
                <a:gd name="connsiteY180" fmla="*/ 1023557 h 1424940"/>
                <a:gd name="connsiteX181" fmla="*/ 716090 w 6095524"/>
                <a:gd name="connsiteY181" fmla="*/ 1031653 h 1424940"/>
                <a:gd name="connsiteX182" fmla="*/ 758381 w 6095524"/>
                <a:gd name="connsiteY182" fmla="*/ 1018985 h 1424940"/>
                <a:gd name="connsiteX183" fmla="*/ 771049 w 6095524"/>
                <a:gd name="connsiteY183" fmla="*/ 1018699 h 1424940"/>
                <a:gd name="connsiteX184" fmla="*/ 799433 w 6095524"/>
                <a:gd name="connsiteY184" fmla="*/ 1023652 h 1424940"/>
                <a:gd name="connsiteX185" fmla="*/ 858012 w 6095524"/>
                <a:gd name="connsiteY185" fmla="*/ 1020318 h 1424940"/>
                <a:gd name="connsiteX186" fmla="*/ 879634 w 6095524"/>
                <a:gd name="connsiteY186" fmla="*/ 1015270 h 1424940"/>
                <a:gd name="connsiteX187" fmla="*/ 891635 w 6095524"/>
                <a:gd name="connsiteY187" fmla="*/ 1012031 h 1424940"/>
                <a:gd name="connsiteX188" fmla="*/ 953262 w 6095524"/>
                <a:gd name="connsiteY188" fmla="*/ 1003078 h 1424940"/>
                <a:gd name="connsiteX189" fmla="*/ 980694 w 6095524"/>
                <a:gd name="connsiteY189" fmla="*/ 993458 h 1424940"/>
                <a:gd name="connsiteX190" fmla="*/ 988124 w 6095524"/>
                <a:gd name="connsiteY190" fmla="*/ 992029 h 1424940"/>
                <a:gd name="connsiteX191" fmla="*/ 1028795 w 6095524"/>
                <a:gd name="connsiteY191" fmla="*/ 996029 h 1424940"/>
                <a:gd name="connsiteX192" fmla="*/ 1059275 w 6095524"/>
                <a:gd name="connsiteY192" fmla="*/ 1011555 h 1424940"/>
                <a:gd name="connsiteX193" fmla="*/ 1065181 w 6095524"/>
                <a:gd name="connsiteY193" fmla="*/ 1016794 h 1424940"/>
                <a:gd name="connsiteX194" fmla="*/ 1150144 w 6095524"/>
                <a:gd name="connsiteY194" fmla="*/ 1014984 h 1424940"/>
                <a:gd name="connsiteX195" fmla="*/ 1163193 w 6095524"/>
                <a:gd name="connsiteY195" fmla="*/ 1012793 h 1424940"/>
                <a:gd name="connsiteX196" fmla="*/ 1226249 w 6095524"/>
                <a:gd name="connsiteY196" fmla="*/ 1021937 h 1424940"/>
                <a:gd name="connsiteX197" fmla="*/ 1244632 w 6095524"/>
                <a:gd name="connsiteY197" fmla="*/ 1023747 h 1424940"/>
                <a:gd name="connsiteX198" fmla="*/ 1310545 w 6095524"/>
                <a:gd name="connsiteY198" fmla="*/ 1031939 h 1424940"/>
                <a:gd name="connsiteX199" fmla="*/ 1319879 w 6095524"/>
                <a:gd name="connsiteY199" fmla="*/ 1024319 h 1424940"/>
                <a:gd name="connsiteX200" fmla="*/ 1346740 w 6095524"/>
                <a:gd name="connsiteY200" fmla="*/ 1005173 h 1424940"/>
                <a:gd name="connsiteX201" fmla="*/ 1399699 w 6095524"/>
                <a:gd name="connsiteY201" fmla="*/ 988219 h 1424940"/>
                <a:gd name="connsiteX202" fmla="*/ 1414082 w 6095524"/>
                <a:gd name="connsiteY202" fmla="*/ 989171 h 1424940"/>
                <a:gd name="connsiteX203" fmla="*/ 1450467 w 6095524"/>
                <a:gd name="connsiteY203" fmla="*/ 1017461 h 1424940"/>
                <a:gd name="connsiteX204" fmla="*/ 1468184 w 6095524"/>
                <a:gd name="connsiteY204" fmla="*/ 1028795 h 1424940"/>
                <a:gd name="connsiteX205" fmla="*/ 1518476 w 6095524"/>
                <a:gd name="connsiteY205" fmla="*/ 1049655 h 1424940"/>
                <a:gd name="connsiteX206" fmla="*/ 1522667 w 6095524"/>
                <a:gd name="connsiteY206" fmla="*/ 1053465 h 1424940"/>
                <a:gd name="connsiteX207" fmla="*/ 1559814 w 6095524"/>
                <a:gd name="connsiteY207" fmla="*/ 1098709 h 1424940"/>
                <a:gd name="connsiteX208" fmla="*/ 1568196 w 6095524"/>
                <a:gd name="connsiteY208" fmla="*/ 1106424 h 1424940"/>
                <a:gd name="connsiteX209" fmla="*/ 1578293 w 6095524"/>
                <a:gd name="connsiteY209" fmla="*/ 1118426 h 1424940"/>
                <a:gd name="connsiteX210" fmla="*/ 1609820 w 6095524"/>
                <a:gd name="connsiteY210" fmla="*/ 1141667 h 1424940"/>
                <a:gd name="connsiteX211" fmla="*/ 1648873 w 6095524"/>
                <a:gd name="connsiteY211" fmla="*/ 1149096 h 1424940"/>
                <a:gd name="connsiteX212" fmla="*/ 1696022 w 6095524"/>
                <a:gd name="connsiteY212" fmla="*/ 1160431 h 1424940"/>
                <a:gd name="connsiteX213" fmla="*/ 1715739 w 6095524"/>
                <a:gd name="connsiteY213" fmla="*/ 1168051 h 1424940"/>
                <a:gd name="connsiteX214" fmla="*/ 1768602 w 6095524"/>
                <a:gd name="connsiteY214" fmla="*/ 1182529 h 1424940"/>
                <a:gd name="connsiteX215" fmla="*/ 1806321 w 6095524"/>
                <a:gd name="connsiteY215" fmla="*/ 1194721 h 1424940"/>
                <a:gd name="connsiteX216" fmla="*/ 1860709 w 6095524"/>
                <a:gd name="connsiteY216" fmla="*/ 1201865 h 1424940"/>
                <a:gd name="connsiteX217" fmla="*/ 1887093 w 6095524"/>
                <a:gd name="connsiteY217" fmla="*/ 1202150 h 1424940"/>
                <a:gd name="connsiteX218" fmla="*/ 1935575 w 6095524"/>
                <a:gd name="connsiteY218" fmla="*/ 1238726 h 1424940"/>
                <a:gd name="connsiteX219" fmla="*/ 1974247 w 6095524"/>
                <a:gd name="connsiteY219" fmla="*/ 1262920 h 1424940"/>
                <a:gd name="connsiteX220" fmla="*/ 2014919 w 6095524"/>
                <a:gd name="connsiteY220" fmla="*/ 1251204 h 1424940"/>
                <a:gd name="connsiteX221" fmla="*/ 2025968 w 6095524"/>
                <a:gd name="connsiteY221" fmla="*/ 1240155 h 1424940"/>
                <a:gd name="connsiteX222" fmla="*/ 2092643 w 6095524"/>
                <a:gd name="connsiteY222" fmla="*/ 1229678 h 1424940"/>
                <a:gd name="connsiteX223" fmla="*/ 2187893 w 6095524"/>
                <a:gd name="connsiteY223" fmla="*/ 1229297 h 1424940"/>
                <a:gd name="connsiteX224" fmla="*/ 2346294 w 6095524"/>
                <a:gd name="connsiteY224" fmla="*/ 1205484 h 1424940"/>
                <a:gd name="connsiteX225" fmla="*/ 2373916 w 6095524"/>
                <a:gd name="connsiteY225" fmla="*/ 1194435 h 1424940"/>
                <a:gd name="connsiteX226" fmla="*/ 2404967 w 6095524"/>
                <a:gd name="connsiteY226" fmla="*/ 1191673 h 1424940"/>
                <a:gd name="connsiteX227" fmla="*/ 2416874 w 6095524"/>
                <a:gd name="connsiteY227" fmla="*/ 1198436 h 1424940"/>
                <a:gd name="connsiteX228" fmla="*/ 2468975 w 6095524"/>
                <a:gd name="connsiteY228" fmla="*/ 1208532 h 1424940"/>
                <a:gd name="connsiteX229" fmla="*/ 2478882 w 6095524"/>
                <a:gd name="connsiteY229" fmla="*/ 1208723 h 1424940"/>
                <a:gd name="connsiteX230" fmla="*/ 2512791 w 6095524"/>
                <a:gd name="connsiteY230" fmla="*/ 1204436 h 1424940"/>
                <a:gd name="connsiteX231" fmla="*/ 2544223 w 6095524"/>
                <a:gd name="connsiteY231" fmla="*/ 1201960 h 1424940"/>
                <a:gd name="connsiteX232" fmla="*/ 2623471 w 6095524"/>
                <a:gd name="connsiteY232" fmla="*/ 1210056 h 1424940"/>
                <a:gd name="connsiteX233" fmla="*/ 2684241 w 6095524"/>
                <a:gd name="connsiteY233" fmla="*/ 1208151 h 1424940"/>
                <a:gd name="connsiteX234" fmla="*/ 2712244 w 6095524"/>
                <a:gd name="connsiteY234" fmla="*/ 1210056 h 1424940"/>
                <a:gd name="connsiteX235" fmla="*/ 2728055 w 6095524"/>
                <a:gd name="connsiteY235" fmla="*/ 1212914 h 1424940"/>
                <a:gd name="connsiteX236" fmla="*/ 2763869 w 6095524"/>
                <a:gd name="connsiteY236" fmla="*/ 1232821 h 1424940"/>
                <a:gd name="connsiteX237" fmla="*/ 2783491 w 6095524"/>
                <a:gd name="connsiteY237" fmla="*/ 1237298 h 1424940"/>
                <a:gd name="connsiteX238" fmla="*/ 2842546 w 6095524"/>
                <a:gd name="connsiteY238" fmla="*/ 1236917 h 1424940"/>
                <a:gd name="connsiteX239" fmla="*/ 2931128 w 6095524"/>
                <a:gd name="connsiteY239" fmla="*/ 1206913 h 1424940"/>
                <a:gd name="connsiteX240" fmla="*/ 2940368 w 6095524"/>
                <a:gd name="connsiteY240" fmla="*/ 1202912 h 1424940"/>
                <a:gd name="connsiteX241" fmla="*/ 2985421 w 6095524"/>
                <a:gd name="connsiteY241" fmla="*/ 1197959 h 1424940"/>
                <a:gd name="connsiteX242" fmla="*/ 3015996 w 6095524"/>
                <a:gd name="connsiteY242" fmla="*/ 1204722 h 1424940"/>
                <a:gd name="connsiteX243" fmla="*/ 3057621 w 6095524"/>
                <a:gd name="connsiteY243" fmla="*/ 1218724 h 1424940"/>
                <a:gd name="connsiteX244" fmla="*/ 3095054 w 6095524"/>
                <a:gd name="connsiteY244" fmla="*/ 1230440 h 1424940"/>
                <a:gd name="connsiteX245" fmla="*/ 3122295 w 6095524"/>
                <a:gd name="connsiteY245" fmla="*/ 1243679 h 1424940"/>
                <a:gd name="connsiteX246" fmla="*/ 3184589 w 6095524"/>
                <a:gd name="connsiteY246" fmla="*/ 1253395 h 1424940"/>
                <a:gd name="connsiteX247" fmla="*/ 3191066 w 6095524"/>
                <a:gd name="connsiteY247" fmla="*/ 1255014 h 1424940"/>
                <a:gd name="connsiteX248" fmla="*/ 3237929 w 6095524"/>
                <a:gd name="connsiteY248" fmla="*/ 1243203 h 1424940"/>
                <a:gd name="connsiteX249" fmla="*/ 3294221 w 6095524"/>
                <a:gd name="connsiteY249" fmla="*/ 1231202 h 1424940"/>
                <a:gd name="connsiteX250" fmla="*/ 3314319 w 6095524"/>
                <a:gd name="connsiteY250" fmla="*/ 1235297 h 1424940"/>
                <a:gd name="connsiteX251" fmla="*/ 3341846 w 6095524"/>
                <a:gd name="connsiteY251" fmla="*/ 1241108 h 1424940"/>
                <a:gd name="connsiteX252" fmla="*/ 3367373 w 6095524"/>
                <a:gd name="connsiteY252" fmla="*/ 1238060 h 1424940"/>
                <a:gd name="connsiteX253" fmla="*/ 3382899 w 6095524"/>
                <a:gd name="connsiteY253" fmla="*/ 1237774 h 1424940"/>
                <a:gd name="connsiteX254" fmla="*/ 3453765 w 6095524"/>
                <a:gd name="connsiteY254" fmla="*/ 1273397 h 1424940"/>
                <a:gd name="connsiteX255" fmla="*/ 3471767 w 6095524"/>
                <a:gd name="connsiteY255" fmla="*/ 1276350 h 1424940"/>
                <a:gd name="connsiteX256" fmla="*/ 3481959 w 6095524"/>
                <a:gd name="connsiteY256" fmla="*/ 1280732 h 1424940"/>
                <a:gd name="connsiteX257" fmla="*/ 3543396 w 6095524"/>
                <a:gd name="connsiteY257" fmla="*/ 1324928 h 1424940"/>
                <a:gd name="connsiteX258" fmla="*/ 3569494 w 6095524"/>
                <a:gd name="connsiteY258" fmla="*/ 1333881 h 1424940"/>
                <a:gd name="connsiteX259" fmla="*/ 3598164 w 6095524"/>
                <a:gd name="connsiteY259" fmla="*/ 1332071 h 1424940"/>
                <a:gd name="connsiteX260" fmla="*/ 3614738 w 6095524"/>
                <a:gd name="connsiteY260" fmla="*/ 1328833 h 1424940"/>
                <a:gd name="connsiteX261" fmla="*/ 3655886 w 6095524"/>
                <a:gd name="connsiteY261" fmla="*/ 1300734 h 1424940"/>
                <a:gd name="connsiteX262" fmla="*/ 3679317 w 6095524"/>
                <a:gd name="connsiteY262" fmla="*/ 1301687 h 1424940"/>
                <a:gd name="connsiteX263" fmla="*/ 3715893 w 6095524"/>
                <a:gd name="connsiteY263" fmla="*/ 1321022 h 1424940"/>
                <a:gd name="connsiteX264" fmla="*/ 3782282 w 6095524"/>
                <a:gd name="connsiteY264" fmla="*/ 1329690 h 1424940"/>
                <a:gd name="connsiteX265" fmla="*/ 3816001 w 6095524"/>
                <a:gd name="connsiteY265" fmla="*/ 1302639 h 1424940"/>
                <a:gd name="connsiteX266" fmla="*/ 3833431 w 6095524"/>
                <a:gd name="connsiteY266" fmla="*/ 1276636 h 1424940"/>
                <a:gd name="connsiteX267" fmla="*/ 3883819 w 6095524"/>
                <a:gd name="connsiteY267" fmla="*/ 1246442 h 1424940"/>
                <a:gd name="connsiteX268" fmla="*/ 3895821 w 6095524"/>
                <a:gd name="connsiteY268" fmla="*/ 1257681 h 1424940"/>
                <a:gd name="connsiteX269" fmla="*/ 3932778 w 6095524"/>
                <a:gd name="connsiteY269" fmla="*/ 1262444 h 1424940"/>
                <a:gd name="connsiteX270" fmla="*/ 3972782 w 6095524"/>
                <a:gd name="connsiteY270" fmla="*/ 1262063 h 1424940"/>
                <a:gd name="connsiteX271" fmla="*/ 4042505 w 6095524"/>
                <a:gd name="connsiteY271" fmla="*/ 1267111 h 1424940"/>
                <a:gd name="connsiteX272" fmla="*/ 4088892 w 6095524"/>
                <a:gd name="connsiteY272" fmla="*/ 1238250 h 1424940"/>
                <a:gd name="connsiteX273" fmla="*/ 4106609 w 6095524"/>
                <a:gd name="connsiteY273" fmla="*/ 1226344 h 1424940"/>
                <a:gd name="connsiteX274" fmla="*/ 4123182 w 6095524"/>
                <a:gd name="connsiteY274" fmla="*/ 1218724 h 1424940"/>
                <a:gd name="connsiteX275" fmla="*/ 4142328 w 6095524"/>
                <a:gd name="connsiteY275" fmla="*/ 1214438 h 1424940"/>
                <a:gd name="connsiteX276" fmla="*/ 4188524 w 6095524"/>
                <a:gd name="connsiteY276" fmla="*/ 1198245 h 1424940"/>
                <a:gd name="connsiteX277" fmla="*/ 4213860 w 6095524"/>
                <a:gd name="connsiteY277" fmla="*/ 1182338 h 1424940"/>
                <a:gd name="connsiteX278" fmla="*/ 4270820 w 6095524"/>
                <a:gd name="connsiteY278" fmla="*/ 1167003 h 1424940"/>
                <a:gd name="connsiteX279" fmla="*/ 4309587 w 6095524"/>
                <a:gd name="connsiteY279" fmla="*/ 1153287 h 1424940"/>
                <a:gd name="connsiteX280" fmla="*/ 4350449 w 6095524"/>
                <a:gd name="connsiteY280" fmla="*/ 1129665 h 1424940"/>
                <a:gd name="connsiteX281" fmla="*/ 4356164 w 6095524"/>
                <a:gd name="connsiteY281" fmla="*/ 1126046 h 1424940"/>
                <a:gd name="connsiteX282" fmla="*/ 4369880 w 6095524"/>
                <a:gd name="connsiteY282" fmla="*/ 1110520 h 1424940"/>
                <a:gd name="connsiteX283" fmla="*/ 4389787 w 6095524"/>
                <a:gd name="connsiteY283" fmla="*/ 1057085 h 1424940"/>
                <a:gd name="connsiteX284" fmla="*/ 4395502 w 6095524"/>
                <a:gd name="connsiteY284" fmla="*/ 1046226 h 1424940"/>
                <a:gd name="connsiteX285" fmla="*/ 4447413 w 6095524"/>
                <a:gd name="connsiteY285" fmla="*/ 1009650 h 1424940"/>
                <a:gd name="connsiteX286" fmla="*/ 4466654 w 6095524"/>
                <a:gd name="connsiteY286" fmla="*/ 1013079 h 1424940"/>
                <a:gd name="connsiteX287" fmla="*/ 4487894 w 6095524"/>
                <a:gd name="connsiteY287" fmla="*/ 1025081 h 1424940"/>
                <a:gd name="connsiteX288" fmla="*/ 4534472 w 6095524"/>
                <a:gd name="connsiteY288" fmla="*/ 1028224 h 1424940"/>
                <a:gd name="connsiteX289" fmla="*/ 4551903 w 6095524"/>
                <a:gd name="connsiteY289" fmla="*/ 1022033 h 1424940"/>
                <a:gd name="connsiteX290" fmla="*/ 4582382 w 6095524"/>
                <a:gd name="connsiteY290" fmla="*/ 1005364 h 1424940"/>
                <a:gd name="connsiteX291" fmla="*/ 4605909 w 6095524"/>
                <a:gd name="connsiteY291" fmla="*/ 979551 h 1424940"/>
                <a:gd name="connsiteX292" fmla="*/ 4640104 w 6095524"/>
                <a:gd name="connsiteY292" fmla="*/ 936879 h 1424940"/>
                <a:gd name="connsiteX293" fmla="*/ 4705731 w 6095524"/>
                <a:gd name="connsiteY293" fmla="*/ 920591 h 1424940"/>
                <a:gd name="connsiteX294" fmla="*/ 4730973 w 6095524"/>
                <a:gd name="connsiteY294" fmla="*/ 915162 h 1424940"/>
                <a:gd name="connsiteX295" fmla="*/ 4822794 w 6095524"/>
                <a:gd name="connsiteY295" fmla="*/ 892397 h 1424940"/>
                <a:gd name="connsiteX296" fmla="*/ 4830794 w 6095524"/>
                <a:gd name="connsiteY296" fmla="*/ 891635 h 1424940"/>
                <a:gd name="connsiteX297" fmla="*/ 4894421 w 6095524"/>
                <a:gd name="connsiteY297" fmla="*/ 865442 h 1424940"/>
                <a:gd name="connsiteX298" fmla="*/ 4909756 w 6095524"/>
                <a:gd name="connsiteY298" fmla="*/ 858964 h 1424940"/>
                <a:gd name="connsiteX299" fmla="*/ 4928521 w 6095524"/>
                <a:gd name="connsiteY299" fmla="*/ 842391 h 1424940"/>
                <a:gd name="connsiteX300" fmla="*/ 4945857 w 6095524"/>
                <a:gd name="connsiteY300" fmla="*/ 795623 h 1424940"/>
                <a:gd name="connsiteX301" fmla="*/ 4966145 w 6095524"/>
                <a:gd name="connsiteY301" fmla="*/ 774287 h 1424940"/>
                <a:gd name="connsiteX302" fmla="*/ 4980909 w 6095524"/>
                <a:gd name="connsiteY302" fmla="*/ 761333 h 1424940"/>
                <a:gd name="connsiteX303" fmla="*/ 4993862 w 6095524"/>
                <a:gd name="connsiteY303" fmla="*/ 741712 h 1424940"/>
                <a:gd name="connsiteX304" fmla="*/ 5006816 w 6095524"/>
                <a:gd name="connsiteY304" fmla="*/ 694754 h 1424940"/>
                <a:gd name="connsiteX305" fmla="*/ 5026724 w 6095524"/>
                <a:gd name="connsiteY305" fmla="*/ 653129 h 1424940"/>
                <a:gd name="connsiteX306" fmla="*/ 5062538 w 6095524"/>
                <a:gd name="connsiteY306" fmla="*/ 630079 h 1424940"/>
                <a:gd name="connsiteX307" fmla="*/ 5084731 w 6095524"/>
                <a:gd name="connsiteY307" fmla="*/ 617982 h 1424940"/>
                <a:gd name="connsiteX308" fmla="*/ 5172647 w 6095524"/>
                <a:gd name="connsiteY308" fmla="*/ 630174 h 1424940"/>
                <a:gd name="connsiteX309" fmla="*/ 5232654 w 6095524"/>
                <a:gd name="connsiteY309" fmla="*/ 642080 h 1424940"/>
                <a:gd name="connsiteX310" fmla="*/ 5252371 w 6095524"/>
                <a:gd name="connsiteY310" fmla="*/ 637508 h 1424940"/>
                <a:gd name="connsiteX311" fmla="*/ 5308092 w 6095524"/>
                <a:gd name="connsiteY311" fmla="*/ 598646 h 1424940"/>
                <a:gd name="connsiteX312" fmla="*/ 5363147 w 6095524"/>
                <a:gd name="connsiteY312" fmla="*/ 581311 h 1424940"/>
                <a:gd name="connsiteX313" fmla="*/ 5404580 w 6095524"/>
                <a:gd name="connsiteY313" fmla="*/ 576358 h 1424940"/>
                <a:gd name="connsiteX314" fmla="*/ 5440203 w 6095524"/>
                <a:gd name="connsiteY314" fmla="*/ 572548 h 1424940"/>
                <a:gd name="connsiteX315" fmla="*/ 5482971 w 6095524"/>
                <a:gd name="connsiteY315" fmla="*/ 561880 h 1424940"/>
                <a:gd name="connsiteX316" fmla="*/ 5507165 w 6095524"/>
                <a:gd name="connsiteY316" fmla="*/ 550259 h 1424940"/>
                <a:gd name="connsiteX317" fmla="*/ 5545645 w 6095524"/>
                <a:gd name="connsiteY317" fmla="*/ 533591 h 1424940"/>
                <a:gd name="connsiteX318" fmla="*/ 5585079 w 6095524"/>
                <a:gd name="connsiteY318" fmla="*/ 511969 h 1424940"/>
                <a:gd name="connsiteX319" fmla="*/ 5615368 w 6095524"/>
                <a:gd name="connsiteY319" fmla="*/ 481679 h 1424940"/>
                <a:gd name="connsiteX320" fmla="*/ 5631656 w 6095524"/>
                <a:gd name="connsiteY320" fmla="*/ 456152 h 1424940"/>
                <a:gd name="connsiteX321" fmla="*/ 5679377 w 6095524"/>
                <a:gd name="connsiteY321" fmla="*/ 419576 h 1424940"/>
                <a:gd name="connsiteX322" fmla="*/ 5722525 w 6095524"/>
                <a:gd name="connsiteY322" fmla="*/ 350615 h 1424940"/>
                <a:gd name="connsiteX323" fmla="*/ 5749576 w 6095524"/>
                <a:gd name="connsiteY323" fmla="*/ 321945 h 1424940"/>
                <a:gd name="connsiteX324" fmla="*/ 5764911 w 6095524"/>
                <a:gd name="connsiteY324" fmla="*/ 313849 h 1424940"/>
                <a:gd name="connsiteX325" fmla="*/ 5791009 w 6095524"/>
                <a:gd name="connsiteY325" fmla="*/ 293942 h 1424940"/>
                <a:gd name="connsiteX326" fmla="*/ 5806440 w 6095524"/>
                <a:gd name="connsiteY326" fmla="*/ 279178 h 1424940"/>
                <a:gd name="connsiteX327" fmla="*/ 5848636 w 6095524"/>
                <a:gd name="connsiteY327" fmla="*/ 224885 h 1424940"/>
                <a:gd name="connsiteX328" fmla="*/ 5861590 w 6095524"/>
                <a:gd name="connsiteY328" fmla="*/ 208788 h 1424940"/>
                <a:gd name="connsiteX329" fmla="*/ 5888355 w 6095524"/>
                <a:gd name="connsiteY329" fmla="*/ 181166 h 1424940"/>
                <a:gd name="connsiteX330" fmla="*/ 5900071 w 6095524"/>
                <a:gd name="connsiteY330" fmla="*/ 172784 h 1424940"/>
                <a:gd name="connsiteX331" fmla="*/ 5920740 w 6095524"/>
                <a:gd name="connsiteY331" fmla="*/ 150305 h 1424940"/>
                <a:gd name="connsiteX332" fmla="*/ 5969985 w 6095524"/>
                <a:gd name="connsiteY332" fmla="*/ 91345 h 1424940"/>
                <a:gd name="connsiteX333" fmla="*/ 5991130 w 6095524"/>
                <a:gd name="connsiteY333" fmla="*/ 58293 h 1424940"/>
                <a:gd name="connsiteX334" fmla="*/ 6033325 w 6095524"/>
                <a:gd name="connsiteY334" fmla="*/ 33909 h 1424940"/>
                <a:gd name="connsiteX335" fmla="*/ 6054376 w 6095524"/>
                <a:gd name="connsiteY335" fmla="*/ 20955 h 1424940"/>
                <a:gd name="connsiteX336" fmla="*/ 6095524 w 6095524"/>
                <a:gd name="connsiteY336" fmla="*/ 0 h 1424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</a:cxnLst>
              <a:rect l="l" t="t" r="r" b="b"/>
              <a:pathLst>
                <a:path w="6095524" h="1424940">
                  <a:moveTo>
                    <a:pt x="6095524" y="0"/>
                  </a:moveTo>
                  <a:cubicBezTo>
                    <a:pt x="6095524" y="7811"/>
                    <a:pt x="6095524" y="12573"/>
                    <a:pt x="6095524" y="17431"/>
                  </a:cubicBezTo>
                  <a:lnTo>
                    <a:pt x="6095524" y="216290"/>
                  </a:lnTo>
                  <a:lnTo>
                    <a:pt x="6079998" y="230600"/>
                  </a:lnTo>
                  <a:cubicBezTo>
                    <a:pt x="6058567" y="241363"/>
                    <a:pt x="6035706" y="251079"/>
                    <a:pt x="6012751" y="260699"/>
                  </a:cubicBezTo>
                  <a:cubicBezTo>
                    <a:pt x="6006084" y="263462"/>
                    <a:pt x="5998749" y="264986"/>
                    <a:pt x="5992749" y="268700"/>
                  </a:cubicBezTo>
                  <a:cubicBezTo>
                    <a:pt x="5965126" y="285655"/>
                    <a:pt x="5938361" y="303943"/>
                    <a:pt x="5910358" y="320231"/>
                  </a:cubicBezTo>
                  <a:cubicBezTo>
                    <a:pt x="5881497" y="337090"/>
                    <a:pt x="5855684" y="356997"/>
                    <a:pt x="5835777" y="383953"/>
                  </a:cubicBezTo>
                  <a:cubicBezTo>
                    <a:pt x="5817298" y="409004"/>
                    <a:pt x="5799391" y="434435"/>
                    <a:pt x="5781008" y="459581"/>
                  </a:cubicBezTo>
                  <a:cubicBezTo>
                    <a:pt x="5776341" y="465963"/>
                    <a:pt x="5772054" y="473488"/>
                    <a:pt x="5765673" y="477584"/>
                  </a:cubicBezTo>
                  <a:cubicBezTo>
                    <a:pt x="5752433" y="486156"/>
                    <a:pt x="5737955" y="493109"/>
                    <a:pt x="5723763" y="500158"/>
                  </a:cubicBezTo>
                  <a:cubicBezTo>
                    <a:pt x="5711571" y="506159"/>
                    <a:pt x="5698617" y="510635"/>
                    <a:pt x="5686711" y="517112"/>
                  </a:cubicBezTo>
                  <a:cubicBezTo>
                    <a:pt x="5677186" y="522256"/>
                    <a:pt x="5668708" y="529400"/>
                    <a:pt x="5659850" y="535877"/>
                  </a:cubicBezTo>
                  <a:cubicBezTo>
                    <a:pt x="5652135" y="541496"/>
                    <a:pt x="5643658" y="546354"/>
                    <a:pt x="5637181" y="553117"/>
                  </a:cubicBezTo>
                  <a:cubicBezTo>
                    <a:pt x="5621369" y="569500"/>
                    <a:pt x="5605462" y="585597"/>
                    <a:pt x="5585841" y="597694"/>
                  </a:cubicBezTo>
                  <a:cubicBezTo>
                    <a:pt x="5566505" y="609695"/>
                    <a:pt x="5548217" y="623126"/>
                    <a:pt x="5528977" y="635318"/>
                  </a:cubicBezTo>
                  <a:cubicBezTo>
                    <a:pt x="5510117" y="647224"/>
                    <a:pt x="5493067" y="660273"/>
                    <a:pt x="5483256" y="681419"/>
                  </a:cubicBezTo>
                  <a:cubicBezTo>
                    <a:pt x="5478875" y="690753"/>
                    <a:pt x="5472684" y="700945"/>
                    <a:pt x="5464397" y="706374"/>
                  </a:cubicBezTo>
                  <a:cubicBezTo>
                    <a:pt x="5452586" y="714089"/>
                    <a:pt x="5437632" y="716852"/>
                    <a:pt x="5424773" y="723424"/>
                  </a:cubicBezTo>
                  <a:cubicBezTo>
                    <a:pt x="5409628" y="731139"/>
                    <a:pt x="5392103" y="737807"/>
                    <a:pt x="5381815" y="750094"/>
                  </a:cubicBezTo>
                  <a:cubicBezTo>
                    <a:pt x="5372671" y="761048"/>
                    <a:pt x="5363432" y="769620"/>
                    <a:pt x="5351335" y="776573"/>
                  </a:cubicBezTo>
                  <a:cubicBezTo>
                    <a:pt x="5342858" y="781431"/>
                    <a:pt x="5336572" y="790289"/>
                    <a:pt x="5327809" y="794290"/>
                  </a:cubicBezTo>
                  <a:cubicBezTo>
                    <a:pt x="5316284" y="799624"/>
                    <a:pt x="5304663" y="803815"/>
                    <a:pt x="5294566" y="812102"/>
                  </a:cubicBezTo>
                  <a:cubicBezTo>
                    <a:pt x="5284089" y="820674"/>
                    <a:pt x="5272183" y="827437"/>
                    <a:pt x="5261229" y="835438"/>
                  </a:cubicBezTo>
                  <a:cubicBezTo>
                    <a:pt x="5255419" y="839724"/>
                    <a:pt x="5250656" y="845344"/>
                    <a:pt x="5245037" y="849821"/>
                  </a:cubicBezTo>
                  <a:cubicBezTo>
                    <a:pt x="5234750" y="858012"/>
                    <a:pt x="5224272" y="866013"/>
                    <a:pt x="5213699" y="873728"/>
                  </a:cubicBezTo>
                  <a:cubicBezTo>
                    <a:pt x="5203127" y="881444"/>
                    <a:pt x="5193030" y="890397"/>
                    <a:pt x="5181409" y="896017"/>
                  </a:cubicBezTo>
                  <a:cubicBezTo>
                    <a:pt x="5161598" y="905542"/>
                    <a:pt x="5139976" y="911257"/>
                    <a:pt x="5120735" y="921544"/>
                  </a:cubicBezTo>
                  <a:cubicBezTo>
                    <a:pt x="5101209" y="932021"/>
                    <a:pt x="5082826" y="945166"/>
                    <a:pt x="5065490" y="959072"/>
                  </a:cubicBezTo>
                  <a:cubicBezTo>
                    <a:pt x="5051774" y="970026"/>
                    <a:pt x="5038916" y="980885"/>
                    <a:pt x="5021675" y="986504"/>
                  </a:cubicBezTo>
                  <a:cubicBezTo>
                    <a:pt x="5012055" y="989648"/>
                    <a:pt x="5001959" y="996506"/>
                    <a:pt x="4996148" y="1004507"/>
                  </a:cubicBezTo>
                  <a:cubicBezTo>
                    <a:pt x="4983575" y="1021937"/>
                    <a:pt x="4967478" y="1034225"/>
                    <a:pt x="4949285" y="1044702"/>
                  </a:cubicBezTo>
                  <a:cubicBezTo>
                    <a:pt x="4924996" y="1058799"/>
                    <a:pt x="4900993" y="1073182"/>
                    <a:pt x="4876609" y="1086993"/>
                  </a:cubicBezTo>
                  <a:cubicBezTo>
                    <a:pt x="4862227" y="1095185"/>
                    <a:pt x="4847940" y="1103852"/>
                    <a:pt x="4832699" y="1109853"/>
                  </a:cubicBezTo>
                  <a:cubicBezTo>
                    <a:pt x="4801553" y="1122236"/>
                    <a:pt x="4769644" y="1132808"/>
                    <a:pt x="4738211" y="1144334"/>
                  </a:cubicBezTo>
                  <a:cubicBezTo>
                    <a:pt x="4727924" y="1148048"/>
                    <a:pt x="4718209" y="1153382"/>
                    <a:pt x="4707731" y="1156621"/>
                  </a:cubicBezTo>
                  <a:cubicBezTo>
                    <a:pt x="4696396" y="1160145"/>
                    <a:pt x="4684205" y="1161193"/>
                    <a:pt x="4672870" y="1164717"/>
                  </a:cubicBezTo>
                  <a:cubicBezTo>
                    <a:pt x="4654010" y="1170527"/>
                    <a:pt x="4635722" y="1177957"/>
                    <a:pt x="4616863" y="1183862"/>
                  </a:cubicBezTo>
                  <a:cubicBezTo>
                    <a:pt x="4580477" y="1195197"/>
                    <a:pt x="4543996" y="1206056"/>
                    <a:pt x="4507516" y="1216819"/>
                  </a:cubicBezTo>
                  <a:cubicBezTo>
                    <a:pt x="4499706" y="1219105"/>
                    <a:pt x="4491228" y="1219391"/>
                    <a:pt x="4483513" y="1221867"/>
                  </a:cubicBezTo>
                  <a:cubicBezTo>
                    <a:pt x="4463034" y="1228535"/>
                    <a:pt x="4442650" y="1235773"/>
                    <a:pt x="4422362" y="1243108"/>
                  </a:cubicBezTo>
                  <a:cubicBezTo>
                    <a:pt x="4410075" y="1247585"/>
                    <a:pt x="4398073" y="1253109"/>
                    <a:pt x="4385691" y="1257395"/>
                  </a:cubicBezTo>
                  <a:cubicBezTo>
                    <a:pt x="4375785" y="1260824"/>
                    <a:pt x="4365593" y="1263491"/>
                    <a:pt x="4355306" y="1265587"/>
                  </a:cubicBezTo>
                  <a:cubicBezTo>
                    <a:pt x="4346448" y="1267397"/>
                    <a:pt x="4337209" y="1267206"/>
                    <a:pt x="4328446" y="1269397"/>
                  </a:cubicBezTo>
                  <a:cubicBezTo>
                    <a:pt x="4304728" y="1275302"/>
                    <a:pt x="4281297" y="1281970"/>
                    <a:pt x="4257770" y="1288256"/>
                  </a:cubicBezTo>
                  <a:cubicBezTo>
                    <a:pt x="4248341" y="1290733"/>
                    <a:pt x="4238720" y="1292543"/>
                    <a:pt x="4229576" y="1295686"/>
                  </a:cubicBezTo>
                  <a:cubicBezTo>
                    <a:pt x="4205097" y="1303973"/>
                    <a:pt x="4180999" y="1313402"/>
                    <a:pt x="4156424" y="1321213"/>
                  </a:cubicBezTo>
                  <a:cubicBezTo>
                    <a:pt x="4136041" y="1327690"/>
                    <a:pt x="4115086" y="1332357"/>
                    <a:pt x="4094416" y="1338072"/>
                  </a:cubicBezTo>
                  <a:cubicBezTo>
                    <a:pt x="4085653" y="1340549"/>
                    <a:pt x="4077271" y="1344073"/>
                    <a:pt x="4068509" y="1346168"/>
                  </a:cubicBezTo>
                  <a:cubicBezTo>
                    <a:pt x="4048887" y="1350931"/>
                    <a:pt x="4028980" y="1354931"/>
                    <a:pt x="4009263" y="1359694"/>
                  </a:cubicBezTo>
                  <a:cubicBezTo>
                    <a:pt x="3998023" y="1362456"/>
                    <a:pt x="3987165" y="1367409"/>
                    <a:pt x="3975735" y="1369219"/>
                  </a:cubicBezTo>
                  <a:cubicBezTo>
                    <a:pt x="3948589" y="1373505"/>
                    <a:pt x="3921252" y="1376553"/>
                    <a:pt x="3893915" y="1379982"/>
                  </a:cubicBezTo>
                  <a:cubicBezTo>
                    <a:pt x="3865722" y="1383506"/>
                    <a:pt x="3837623" y="1387221"/>
                    <a:pt x="3809428" y="1390364"/>
                  </a:cubicBezTo>
                  <a:cubicBezTo>
                    <a:pt x="3793998" y="1391984"/>
                    <a:pt x="3778472" y="1392269"/>
                    <a:pt x="3763042" y="1393793"/>
                  </a:cubicBezTo>
                  <a:cubicBezTo>
                    <a:pt x="3749516" y="1395127"/>
                    <a:pt x="3736086" y="1397603"/>
                    <a:pt x="3722561" y="1399223"/>
                  </a:cubicBezTo>
                  <a:cubicBezTo>
                    <a:pt x="3710845" y="1400556"/>
                    <a:pt x="3699034" y="1401318"/>
                    <a:pt x="3687318" y="1402652"/>
                  </a:cubicBezTo>
                  <a:cubicBezTo>
                    <a:pt x="3668554" y="1404842"/>
                    <a:pt x="3649885" y="1407319"/>
                    <a:pt x="3631216" y="1409605"/>
                  </a:cubicBezTo>
                  <a:cubicBezTo>
                    <a:pt x="3623406" y="1410462"/>
                    <a:pt x="3615214" y="1412843"/>
                    <a:pt x="3607880" y="1411415"/>
                  </a:cubicBezTo>
                  <a:cubicBezTo>
                    <a:pt x="3589401" y="1407795"/>
                    <a:pt x="3571208" y="1408843"/>
                    <a:pt x="3552825" y="1411319"/>
                  </a:cubicBezTo>
                  <a:cubicBezTo>
                    <a:pt x="3546539" y="1412177"/>
                    <a:pt x="3539776" y="1411986"/>
                    <a:pt x="3533680" y="1410367"/>
                  </a:cubicBezTo>
                  <a:cubicBezTo>
                    <a:pt x="3521202" y="1407128"/>
                    <a:pt x="3509106" y="1402556"/>
                    <a:pt x="3496818" y="1398556"/>
                  </a:cubicBezTo>
                  <a:cubicBezTo>
                    <a:pt x="3495484" y="1398080"/>
                    <a:pt x="3493865" y="1397984"/>
                    <a:pt x="3492437" y="1397699"/>
                  </a:cubicBezTo>
                  <a:cubicBezTo>
                    <a:pt x="3484340" y="1396079"/>
                    <a:pt x="3476340" y="1394460"/>
                    <a:pt x="3468243" y="1393031"/>
                  </a:cubicBezTo>
                  <a:cubicBezTo>
                    <a:pt x="3463862" y="1392269"/>
                    <a:pt x="3459385" y="1392174"/>
                    <a:pt x="3455003" y="1391507"/>
                  </a:cubicBezTo>
                  <a:cubicBezTo>
                    <a:pt x="3438049" y="1388840"/>
                    <a:pt x="3419380" y="1393317"/>
                    <a:pt x="3404711" y="1381792"/>
                  </a:cubicBezTo>
                  <a:cubicBezTo>
                    <a:pt x="3395186" y="1374362"/>
                    <a:pt x="3385947" y="1376077"/>
                    <a:pt x="3375756" y="1377220"/>
                  </a:cubicBezTo>
                  <a:cubicBezTo>
                    <a:pt x="3368040" y="1378077"/>
                    <a:pt x="3360134" y="1377791"/>
                    <a:pt x="3352324" y="1377887"/>
                  </a:cubicBezTo>
                  <a:cubicBezTo>
                    <a:pt x="3338608" y="1378172"/>
                    <a:pt x="3324892" y="1378268"/>
                    <a:pt x="3311176" y="1378744"/>
                  </a:cubicBezTo>
                  <a:cubicBezTo>
                    <a:pt x="3306794" y="1378934"/>
                    <a:pt x="3302318" y="1381316"/>
                    <a:pt x="3298031" y="1380935"/>
                  </a:cubicBezTo>
                  <a:cubicBezTo>
                    <a:pt x="3278219" y="1379125"/>
                    <a:pt x="3258407" y="1376267"/>
                    <a:pt x="3238595" y="1374648"/>
                  </a:cubicBezTo>
                  <a:cubicBezTo>
                    <a:pt x="3227356" y="1373696"/>
                    <a:pt x="3215830" y="1375505"/>
                    <a:pt x="3204686" y="1374172"/>
                  </a:cubicBezTo>
                  <a:cubicBezTo>
                    <a:pt x="3191828" y="1372648"/>
                    <a:pt x="3179255" y="1368743"/>
                    <a:pt x="3166491" y="1366361"/>
                  </a:cubicBezTo>
                  <a:cubicBezTo>
                    <a:pt x="3162967" y="1365695"/>
                    <a:pt x="3159062" y="1366552"/>
                    <a:pt x="3155347" y="1366742"/>
                  </a:cubicBezTo>
                  <a:cubicBezTo>
                    <a:pt x="3151156" y="1366933"/>
                    <a:pt x="3147060" y="1367314"/>
                    <a:pt x="3142869" y="1367409"/>
                  </a:cubicBezTo>
                  <a:cubicBezTo>
                    <a:pt x="3130105" y="1367600"/>
                    <a:pt x="3117342" y="1367314"/>
                    <a:pt x="3104578" y="1367981"/>
                  </a:cubicBezTo>
                  <a:cubicBezTo>
                    <a:pt x="3096768" y="1368362"/>
                    <a:pt x="3088577" y="1372267"/>
                    <a:pt x="3081337" y="1370838"/>
                  </a:cubicBezTo>
                  <a:cubicBezTo>
                    <a:pt x="3066574" y="1368076"/>
                    <a:pt x="3051810" y="1374267"/>
                    <a:pt x="3037047" y="1369124"/>
                  </a:cubicBezTo>
                  <a:cubicBezTo>
                    <a:pt x="3032474" y="1367600"/>
                    <a:pt x="3026188" y="1371410"/>
                    <a:pt x="3020663" y="1371600"/>
                  </a:cubicBezTo>
                  <a:cubicBezTo>
                    <a:pt x="3006852" y="1372076"/>
                    <a:pt x="2993041" y="1371981"/>
                    <a:pt x="2979230" y="1371886"/>
                  </a:cubicBezTo>
                  <a:cubicBezTo>
                    <a:pt x="2966847" y="1371791"/>
                    <a:pt x="2953988" y="1373124"/>
                    <a:pt x="2942082" y="1370457"/>
                  </a:cubicBezTo>
                  <a:cubicBezTo>
                    <a:pt x="2929604" y="1367600"/>
                    <a:pt x="2918365" y="1367981"/>
                    <a:pt x="2906268" y="1371219"/>
                  </a:cubicBezTo>
                  <a:cubicBezTo>
                    <a:pt x="2897981" y="1373410"/>
                    <a:pt x="2889218" y="1373696"/>
                    <a:pt x="2880646" y="1374362"/>
                  </a:cubicBezTo>
                  <a:cubicBezTo>
                    <a:pt x="2871407" y="1375124"/>
                    <a:pt x="2861215" y="1373124"/>
                    <a:pt x="2852833" y="1376267"/>
                  </a:cubicBezTo>
                  <a:cubicBezTo>
                    <a:pt x="2827877" y="1385602"/>
                    <a:pt x="2802255" y="1387602"/>
                    <a:pt x="2776157" y="1387602"/>
                  </a:cubicBezTo>
                  <a:cubicBezTo>
                    <a:pt x="2771394" y="1387602"/>
                    <a:pt x="2766536" y="1386269"/>
                    <a:pt x="2761965" y="1384840"/>
                  </a:cubicBezTo>
                  <a:cubicBezTo>
                    <a:pt x="2735294" y="1376267"/>
                    <a:pt x="2708529" y="1377029"/>
                    <a:pt x="2681383" y="1382268"/>
                  </a:cubicBezTo>
                  <a:cubicBezTo>
                    <a:pt x="2675763" y="1383411"/>
                    <a:pt x="2669477" y="1383602"/>
                    <a:pt x="2663857" y="1382459"/>
                  </a:cubicBezTo>
                  <a:cubicBezTo>
                    <a:pt x="2648045" y="1379125"/>
                    <a:pt x="2632710" y="1373600"/>
                    <a:pt x="2616803" y="1371219"/>
                  </a:cubicBezTo>
                  <a:cubicBezTo>
                    <a:pt x="2590515" y="1367314"/>
                    <a:pt x="2567750" y="1380458"/>
                    <a:pt x="2544223" y="1389031"/>
                  </a:cubicBezTo>
                  <a:cubicBezTo>
                    <a:pt x="2521839" y="1397127"/>
                    <a:pt x="2502789" y="1415415"/>
                    <a:pt x="2476309" y="1411319"/>
                  </a:cubicBezTo>
                  <a:cubicBezTo>
                    <a:pt x="2473643" y="1410938"/>
                    <a:pt x="2470690" y="1413510"/>
                    <a:pt x="2467737" y="1414177"/>
                  </a:cubicBezTo>
                  <a:cubicBezTo>
                    <a:pt x="2459641" y="1415987"/>
                    <a:pt x="2451545" y="1418177"/>
                    <a:pt x="2443353" y="1419035"/>
                  </a:cubicBezTo>
                  <a:cubicBezTo>
                    <a:pt x="2433352" y="1420178"/>
                    <a:pt x="2423160" y="1419797"/>
                    <a:pt x="2413159" y="1420749"/>
                  </a:cubicBezTo>
                  <a:cubicBezTo>
                    <a:pt x="2400300" y="1421892"/>
                    <a:pt x="2387632" y="1424940"/>
                    <a:pt x="2374868" y="1424940"/>
                  </a:cubicBezTo>
                  <a:cubicBezTo>
                    <a:pt x="2364581" y="1424940"/>
                    <a:pt x="2354389" y="1421416"/>
                    <a:pt x="2344198" y="1419701"/>
                  </a:cubicBezTo>
                  <a:cubicBezTo>
                    <a:pt x="2329815" y="1417320"/>
                    <a:pt x="2314003" y="1417987"/>
                    <a:pt x="2301335" y="1411891"/>
                  </a:cubicBezTo>
                  <a:cubicBezTo>
                    <a:pt x="2287810" y="1405414"/>
                    <a:pt x="2274951" y="1402461"/>
                    <a:pt x="2260949" y="1404461"/>
                  </a:cubicBezTo>
                  <a:cubicBezTo>
                    <a:pt x="2256282" y="1405128"/>
                    <a:pt x="2250281" y="1409129"/>
                    <a:pt x="2248186" y="1413224"/>
                  </a:cubicBezTo>
                  <a:cubicBezTo>
                    <a:pt x="2243518" y="1422368"/>
                    <a:pt x="2237137" y="1423988"/>
                    <a:pt x="2228469" y="1420844"/>
                  </a:cubicBezTo>
                  <a:cubicBezTo>
                    <a:pt x="2220944" y="1418177"/>
                    <a:pt x="2211705" y="1416844"/>
                    <a:pt x="2206562" y="1411700"/>
                  </a:cubicBezTo>
                  <a:cubicBezTo>
                    <a:pt x="2191988" y="1397127"/>
                    <a:pt x="2173414" y="1396651"/>
                    <a:pt x="2155317" y="1392746"/>
                  </a:cubicBezTo>
                  <a:cubicBezTo>
                    <a:pt x="2144269" y="1390364"/>
                    <a:pt x="2133981" y="1390269"/>
                    <a:pt x="2122932" y="1391888"/>
                  </a:cubicBezTo>
                  <a:cubicBezTo>
                    <a:pt x="2098930" y="1395508"/>
                    <a:pt x="2075593" y="1390364"/>
                    <a:pt x="2052542" y="1383792"/>
                  </a:cubicBezTo>
                  <a:cubicBezTo>
                    <a:pt x="2037302" y="1379411"/>
                    <a:pt x="2021681" y="1376744"/>
                    <a:pt x="2006537" y="1372267"/>
                  </a:cubicBezTo>
                  <a:cubicBezTo>
                    <a:pt x="1995202" y="1368838"/>
                    <a:pt x="1983868" y="1364742"/>
                    <a:pt x="1973486" y="1359218"/>
                  </a:cubicBezTo>
                  <a:cubicBezTo>
                    <a:pt x="1958435" y="1351121"/>
                    <a:pt x="1945292" y="1338929"/>
                    <a:pt x="1926146" y="1342168"/>
                  </a:cubicBezTo>
                  <a:cubicBezTo>
                    <a:pt x="1909286" y="1345025"/>
                    <a:pt x="1894047" y="1339025"/>
                    <a:pt x="1878616" y="1333310"/>
                  </a:cubicBezTo>
                  <a:cubicBezTo>
                    <a:pt x="1867281" y="1329119"/>
                    <a:pt x="1855948" y="1324832"/>
                    <a:pt x="1844231" y="1322165"/>
                  </a:cubicBezTo>
                  <a:cubicBezTo>
                    <a:pt x="1830324" y="1319022"/>
                    <a:pt x="1814608" y="1320356"/>
                    <a:pt x="1802225" y="1314545"/>
                  </a:cubicBezTo>
                  <a:cubicBezTo>
                    <a:pt x="1789271" y="1308449"/>
                    <a:pt x="1778509" y="1312545"/>
                    <a:pt x="1766983" y="1314260"/>
                  </a:cubicBezTo>
                  <a:cubicBezTo>
                    <a:pt x="1748600" y="1316927"/>
                    <a:pt x="1730311" y="1321880"/>
                    <a:pt x="1711738" y="1315593"/>
                  </a:cubicBezTo>
                  <a:cubicBezTo>
                    <a:pt x="1689164" y="1307973"/>
                    <a:pt x="1666780" y="1299782"/>
                    <a:pt x="1644111" y="1292543"/>
                  </a:cubicBezTo>
                  <a:cubicBezTo>
                    <a:pt x="1635347" y="1289780"/>
                    <a:pt x="1625919" y="1288637"/>
                    <a:pt x="1616774" y="1287399"/>
                  </a:cubicBezTo>
                  <a:cubicBezTo>
                    <a:pt x="1608107" y="1286351"/>
                    <a:pt x="1597725" y="1289018"/>
                    <a:pt x="1591056" y="1285018"/>
                  </a:cubicBezTo>
                  <a:cubicBezTo>
                    <a:pt x="1573911" y="1274731"/>
                    <a:pt x="1556291" y="1269683"/>
                    <a:pt x="1536478" y="1269683"/>
                  </a:cubicBezTo>
                  <a:cubicBezTo>
                    <a:pt x="1529048" y="1269683"/>
                    <a:pt x="1521809" y="1265396"/>
                    <a:pt x="1514285" y="1264634"/>
                  </a:cubicBezTo>
                  <a:cubicBezTo>
                    <a:pt x="1503997" y="1263682"/>
                    <a:pt x="1492186" y="1261110"/>
                    <a:pt x="1483233" y="1264730"/>
                  </a:cubicBezTo>
                  <a:cubicBezTo>
                    <a:pt x="1462183" y="1273302"/>
                    <a:pt x="1445134" y="1266158"/>
                    <a:pt x="1426750" y="1257681"/>
                  </a:cubicBezTo>
                  <a:cubicBezTo>
                    <a:pt x="1408652" y="1249299"/>
                    <a:pt x="1389602" y="1242632"/>
                    <a:pt x="1370362" y="1237107"/>
                  </a:cubicBezTo>
                  <a:cubicBezTo>
                    <a:pt x="1363123" y="1235107"/>
                    <a:pt x="1354456" y="1238441"/>
                    <a:pt x="1346454" y="1239107"/>
                  </a:cubicBezTo>
                  <a:cubicBezTo>
                    <a:pt x="1343596" y="1239298"/>
                    <a:pt x="1340453" y="1239584"/>
                    <a:pt x="1337882" y="1238631"/>
                  </a:cubicBezTo>
                  <a:cubicBezTo>
                    <a:pt x="1313022" y="1229487"/>
                    <a:pt x="1287780" y="1222534"/>
                    <a:pt x="1260825" y="1227296"/>
                  </a:cubicBezTo>
                  <a:cubicBezTo>
                    <a:pt x="1258349" y="1227773"/>
                    <a:pt x="1255586" y="1226725"/>
                    <a:pt x="1253109" y="1226058"/>
                  </a:cubicBezTo>
                  <a:cubicBezTo>
                    <a:pt x="1241012" y="1222629"/>
                    <a:pt x="1229201" y="1217200"/>
                    <a:pt x="1216915" y="1215962"/>
                  </a:cubicBezTo>
                  <a:cubicBezTo>
                    <a:pt x="1186625" y="1212914"/>
                    <a:pt x="1156146" y="1211675"/>
                    <a:pt x="1125664" y="1209675"/>
                  </a:cubicBezTo>
                  <a:cubicBezTo>
                    <a:pt x="1123759" y="1209580"/>
                    <a:pt x="1121759" y="1209580"/>
                    <a:pt x="1120045" y="1208913"/>
                  </a:cubicBezTo>
                  <a:cubicBezTo>
                    <a:pt x="1108805" y="1204817"/>
                    <a:pt x="1098995" y="1206151"/>
                    <a:pt x="1089469" y="1213961"/>
                  </a:cubicBezTo>
                  <a:cubicBezTo>
                    <a:pt x="1085278" y="1217390"/>
                    <a:pt x="1079563" y="1219200"/>
                    <a:pt x="1074325" y="1221105"/>
                  </a:cubicBezTo>
                  <a:cubicBezTo>
                    <a:pt x="1066609" y="1223963"/>
                    <a:pt x="1058704" y="1226725"/>
                    <a:pt x="1050703" y="1228535"/>
                  </a:cubicBezTo>
                  <a:cubicBezTo>
                    <a:pt x="1042797" y="1230249"/>
                    <a:pt x="1034320" y="1232630"/>
                    <a:pt x="1026700" y="1231297"/>
                  </a:cubicBezTo>
                  <a:cubicBezTo>
                    <a:pt x="1012984" y="1228916"/>
                    <a:pt x="999934" y="1223582"/>
                    <a:pt x="986409" y="1220057"/>
                  </a:cubicBezTo>
                  <a:cubicBezTo>
                    <a:pt x="981742" y="1218819"/>
                    <a:pt x="976598" y="1219010"/>
                    <a:pt x="971741" y="1218914"/>
                  </a:cubicBezTo>
                  <a:cubicBezTo>
                    <a:pt x="960596" y="1218629"/>
                    <a:pt x="949166" y="1221391"/>
                    <a:pt x="939070" y="1213485"/>
                  </a:cubicBezTo>
                  <a:cubicBezTo>
                    <a:pt x="929736" y="1206056"/>
                    <a:pt x="920305" y="1208246"/>
                    <a:pt x="910495" y="1213866"/>
                  </a:cubicBezTo>
                  <a:cubicBezTo>
                    <a:pt x="903446" y="1217867"/>
                    <a:pt x="895446" y="1221010"/>
                    <a:pt x="887540" y="1222534"/>
                  </a:cubicBezTo>
                  <a:cubicBezTo>
                    <a:pt x="876681" y="1224629"/>
                    <a:pt x="865918" y="1225487"/>
                    <a:pt x="854202" y="1224248"/>
                  </a:cubicBezTo>
                  <a:cubicBezTo>
                    <a:pt x="845915" y="1223391"/>
                    <a:pt x="839152" y="1223010"/>
                    <a:pt x="832675" y="1217962"/>
                  </a:cubicBezTo>
                  <a:cubicBezTo>
                    <a:pt x="831628" y="1217200"/>
                    <a:pt x="829723" y="1217009"/>
                    <a:pt x="828294" y="1217105"/>
                  </a:cubicBezTo>
                  <a:cubicBezTo>
                    <a:pt x="809530" y="1218724"/>
                    <a:pt x="790956" y="1217867"/>
                    <a:pt x="772001" y="1216723"/>
                  </a:cubicBezTo>
                  <a:cubicBezTo>
                    <a:pt x="747904" y="1215200"/>
                    <a:pt x="722566" y="1219676"/>
                    <a:pt x="701707" y="1235678"/>
                  </a:cubicBezTo>
                  <a:cubicBezTo>
                    <a:pt x="698659" y="1238060"/>
                    <a:pt x="694087" y="1239107"/>
                    <a:pt x="690086" y="1239679"/>
                  </a:cubicBezTo>
                  <a:cubicBezTo>
                    <a:pt x="671227" y="1242155"/>
                    <a:pt x="652272" y="1243870"/>
                    <a:pt x="633412" y="1246632"/>
                  </a:cubicBezTo>
                  <a:cubicBezTo>
                    <a:pt x="623125" y="1248156"/>
                    <a:pt x="612362" y="1249490"/>
                    <a:pt x="603028" y="1253681"/>
                  </a:cubicBezTo>
                  <a:cubicBezTo>
                    <a:pt x="593885" y="1257776"/>
                    <a:pt x="586549" y="1262634"/>
                    <a:pt x="581120" y="1254062"/>
                  </a:cubicBezTo>
                  <a:cubicBezTo>
                    <a:pt x="571406" y="1258634"/>
                    <a:pt x="562927" y="1262444"/>
                    <a:pt x="554642" y="1266539"/>
                  </a:cubicBezTo>
                  <a:cubicBezTo>
                    <a:pt x="551593" y="1268063"/>
                    <a:pt x="549021" y="1270540"/>
                    <a:pt x="545973" y="1271969"/>
                  </a:cubicBezTo>
                  <a:cubicBezTo>
                    <a:pt x="542734" y="1273493"/>
                    <a:pt x="539115" y="1274445"/>
                    <a:pt x="535591" y="1275207"/>
                  </a:cubicBezTo>
                  <a:cubicBezTo>
                    <a:pt x="519874" y="1278636"/>
                    <a:pt x="504158" y="1281779"/>
                    <a:pt x="488538" y="1285494"/>
                  </a:cubicBezTo>
                  <a:cubicBezTo>
                    <a:pt x="485489" y="1286256"/>
                    <a:pt x="482917" y="1289304"/>
                    <a:pt x="480155" y="1291304"/>
                  </a:cubicBezTo>
                  <a:cubicBezTo>
                    <a:pt x="478345" y="1292638"/>
                    <a:pt x="476536" y="1294638"/>
                    <a:pt x="474535" y="1294924"/>
                  </a:cubicBezTo>
                  <a:cubicBezTo>
                    <a:pt x="459295" y="1297210"/>
                    <a:pt x="444151" y="1299877"/>
                    <a:pt x="428816" y="1301020"/>
                  </a:cubicBezTo>
                  <a:cubicBezTo>
                    <a:pt x="415957" y="1301972"/>
                    <a:pt x="403574" y="1301687"/>
                    <a:pt x="400241" y="1318260"/>
                  </a:cubicBezTo>
                  <a:cubicBezTo>
                    <a:pt x="399669" y="1321118"/>
                    <a:pt x="395573" y="1324166"/>
                    <a:pt x="392431" y="1325594"/>
                  </a:cubicBezTo>
                  <a:cubicBezTo>
                    <a:pt x="383477" y="1329690"/>
                    <a:pt x="373951" y="1332452"/>
                    <a:pt x="365093" y="1336643"/>
                  </a:cubicBezTo>
                  <a:cubicBezTo>
                    <a:pt x="336042" y="1350645"/>
                    <a:pt x="305658" y="1359503"/>
                    <a:pt x="273177" y="1357884"/>
                  </a:cubicBezTo>
                  <a:cubicBezTo>
                    <a:pt x="263081" y="1357408"/>
                    <a:pt x="253270" y="1352264"/>
                    <a:pt x="246888" y="1350359"/>
                  </a:cubicBezTo>
                  <a:cubicBezTo>
                    <a:pt x="228506" y="1357884"/>
                    <a:pt x="213075" y="1365123"/>
                    <a:pt x="196977" y="1370552"/>
                  </a:cubicBezTo>
                  <a:cubicBezTo>
                    <a:pt x="182785" y="1375410"/>
                    <a:pt x="167926" y="1378458"/>
                    <a:pt x="153352" y="1381982"/>
                  </a:cubicBezTo>
                  <a:cubicBezTo>
                    <a:pt x="148018" y="1383316"/>
                    <a:pt x="142589" y="1384078"/>
                    <a:pt x="137160" y="1384745"/>
                  </a:cubicBezTo>
                  <a:cubicBezTo>
                    <a:pt x="120206" y="1386840"/>
                    <a:pt x="102489" y="1381792"/>
                    <a:pt x="85917" y="1389793"/>
                  </a:cubicBezTo>
                  <a:cubicBezTo>
                    <a:pt x="77248" y="1393984"/>
                    <a:pt x="68675" y="1399032"/>
                    <a:pt x="59532" y="1401223"/>
                  </a:cubicBezTo>
                  <a:cubicBezTo>
                    <a:pt x="49721" y="1403604"/>
                    <a:pt x="40124" y="1407319"/>
                    <a:pt x="30325" y="1409974"/>
                  </a:cubicBezTo>
                  <a:lnTo>
                    <a:pt x="0" y="1412360"/>
                  </a:lnTo>
                  <a:lnTo>
                    <a:pt x="0" y="1058622"/>
                  </a:lnTo>
                  <a:lnTo>
                    <a:pt x="17145" y="1060228"/>
                  </a:lnTo>
                  <a:cubicBezTo>
                    <a:pt x="26480" y="1061561"/>
                    <a:pt x="35528" y="1066133"/>
                    <a:pt x="44672" y="1066324"/>
                  </a:cubicBezTo>
                  <a:cubicBezTo>
                    <a:pt x="59055" y="1066610"/>
                    <a:pt x="71819" y="1068419"/>
                    <a:pt x="84677" y="1076230"/>
                  </a:cubicBezTo>
                  <a:cubicBezTo>
                    <a:pt x="104108" y="1087946"/>
                    <a:pt x="120110" y="1082993"/>
                    <a:pt x="132017" y="1064990"/>
                  </a:cubicBezTo>
                  <a:cubicBezTo>
                    <a:pt x="133255" y="1063181"/>
                    <a:pt x="134874" y="1060799"/>
                    <a:pt x="136779" y="1060323"/>
                  </a:cubicBezTo>
                  <a:cubicBezTo>
                    <a:pt x="153639" y="1056132"/>
                    <a:pt x="170974" y="1048131"/>
                    <a:pt x="187547" y="1049179"/>
                  </a:cubicBezTo>
                  <a:cubicBezTo>
                    <a:pt x="216789" y="1051084"/>
                    <a:pt x="244316" y="1048798"/>
                    <a:pt x="270891" y="1036415"/>
                  </a:cubicBezTo>
                  <a:cubicBezTo>
                    <a:pt x="272510" y="1035653"/>
                    <a:pt x="274987" y="1034891"/>
                    <a:pt x="276320" y="1035558"/>
                  </a:cubicBezTo>
                  <a:cubicBezTo>
                    <a:pt x="292322" y="1043845"/>
                    <a:pt x="309848" y="1050417"/>
                    <a:pt x="323755" y="1061561"/>
                  </a:cubicBezTo>
                  <a:cubicBezTo>
                    <a:pt x="336995" y="1072134"/>
                    <a:pt x="352997" y="1072229"/>
                    <a:pt x="361855" y="1057942"/>
                  </a:cubicBezTo>
                  <a:cubicBezTo>
                    <a:pt x="366236" y="1050893"/>
                    <a:pt x="372332" y="1042702"/>
                    <a:pt x="379571" y="1039939"/>
                  </a:cubicBezTo>
                  <a:cubicBezTo>
                    <a:pt x="395954" y="1033653"/>
                    <a:pt x="413481" y="1030414"/>
                    <a:pt x="430530" y="1025747"/>
                  </a:cubicBezTo>
                  <a:cubicBezTo>
                    <a:pt x="451581" y="1020032"/>
                    <a:pt x="472345" y="1020032"/>
                    <a:pt x="493300" y="1027176"/>
                  </a:cubicBezTo>
                  <a:cubicBezTo>
                    <a:pt x="508064" y="1032224"/>
                    <a:pt x="523113" y="1032224"/>
                    <a:pt x="537782" y="1025366"/>
                  </a:cubicBezTo>
                  <a:cubicBezTo>
                    <a:pt x="545687" y="1021652"/>
                    <a:pt x="553784" y="1017842"/>
                    <a:pt x="562166" y="1015746"/>
                  </a:cubicBezTo>
                  <a:cubicBezTo>
                    <a:pt x="567595" y="1014412"/>
                    <a:pt x="573881" y="1015651"/>
                    <a:pt x="579596" y="1016699"/>
                  </a:cubicBezTo>
                  <a:cubicBezTo>
                    <a:pt x="590645" y="1018794"/>
                    <a:pt x="602075" y="1025176"/>
                    <a:pt x="612362" y="1023557"/>
                  </a:cubicBezTo>
                  <a:cubicBezTo>
                    <a:pt x="647891" y="1017842"/>
                    <a:pt x="681419" y="1031272"/>
                    <a:pt x="716090" y="1031653"/>
                  </a:cubicBezTo>
                  <a:cubicBezTo>
                    <a:pt x="731806" y="1031843"/>
                    <a:pt x="747332" y="1034891"/>
                    <a:pt x="758381" y="1018985"/>
                  </a:cubicBezTo>
                  <a:cubicBezTo>
                    <a:pt x="759809" y="1016889"/>
                    <a:pt x="766763" y="1018032"/>
                    <a:pt x="771049" y="1018699"/>
                  </a:cubicBezTo>
                  <a:cubicBezTo>
                    <a:pt x="780574" y="1020128"/>
                    <a:pt x="790004" y="1023747"/>
                    <a:pt x="799433" y="1023652"/>
                  </a:cubicBezTo>
                  <a:cubicBezTo>
                    <a:pt x="818960" y="1023557"/>
                    <a:pt x="838581" y="1022033"/>
                    <a:pt x="858012" y="1020318"/>
                  </a:cubicBezTo>
                  <a:cubicBezTo>
                    <a:pt x="865346" y="1019651"/>
                    <a:pt x="872395" y="1017080"/>
                    <a:pt x="879634" y="1015270"/>
                  </a:cubicBezTo>
                  <a:cubicBezTo>
                    <a:pt x="883634" y="1014222"/>
                    <a:pt x="887921" y="1011460"/>
                    <a:pt x="891635" y="1012031"/>
                  </a:cubicBezTo>
                  <a:cubicBezTo>
                    <a:pt x="913162" y="1015365"/>
                    <a:pt x="932879" y="1007174"/>
                    <a:pt x="953262" y="1003078"/>
                  </a:cubicBezTo>
                  <a:cubicBezTo>
                    <a:pt x="962692" y="1001173"/>
                    <a:pt x="971550" y="996601"/>
                    <a:pt x="980694" y="993458"/>
                  </a:cubicBezTo>
                  <a:cubicBezTo>
                    <a:pt x="983075" y="992600"/>
                    <a:pt x="985742" y="991838"/>
                    <a:pt x="988124" y="992029"/>
                  </a:cubicBezTo>
                  <a:cubicBezTo>
                    <a:pt x="1001744" y="993172"/>
                    <a:pt x="1015270" y="994791"/>
                    <a:pt x="1028795" y="996029"/>
                  </a:cubicBezTo>
                  <a:cubicBezTo>
                    <a:pt x="1041083" y="997172"/>
                    <a:pt x="1053465" y="997553"/>
                    <a:pt x="1059275" y="1011555"/>
                  </a:cubicBezTo>
                  <a:cubicBezTo>
                    <a:pt x="1060133" y="1013746"/>
                    <a:pt x="1062990" y="1015365"/>
                    <a:pt x="1065181" y="1016794"/>
                  </a:cubicBezTo>
                  <a:cubicBezTo>
                    <a:pt x="1098995" y="1038797"/>
                    <a:pt x="1117092" y="1038225"/>
                    <a:pt x="1150144" y="1014984"/>
                  </a:cubicBezTo>
                  <a:cubicBezTo>
                    <a:pt x="1153573" y="1012603"/>
                    <a:pt x="1160907" y="1010888"/>
                    <a:pt x="1163193" y="1012793"/>
                  </a:cubicBezTo>
                  <a:cubicBezTo>
                    <a:pt x="1182624" y="1028605"/>
                    <a:pt x="1203865" y="1026890"/>
                    <a:pt x="1226249" y="1021937"/>
                  </a:cubicBezTo>
                  <a:cubicBezTo>
                    <a:pt x="1232059" y="1020604"/>
                    <a:pt x="1240251" y="1020604"/>
                    <a:pt x="1244632" y="1023747"/>
                  </a:cubicBezTo>
                  <a:cubicBezTo>
                    <a:pt x="1265492" y="1038320"/>
                    <a:pt x="1287876" y="1036225"/>
                    <a:pt x="1310545" y="1031939"/>
                  </a:cubicBezTo>
                  <a:cubicBezTo>
                    <a:pt x="1314069" y="1031272"/>
                    <a:pt x="1318356" y="1027652"/>
                    <a:pt x="1319879" y="1024319"/>
                  </a:cubicBezTo>
                  <a:cubicBezTo>
                    <a:pt x="1325309" y="1012508"/>
                    <a:pt x="1335501" y="1008507"/>
                    <a:pt x="1346740" y="1005173"/>
                  </a:cubicBezTo>
                  <a:cubicBezTo>
                    <a:pt x="1364457" y="999744"/>
                    <a:pt x="1381887" y="993362"/>
                    <a:pt x="1399699" y="988219"/>
                  </a:cubicBezTo>
                  <a:cubicBezTo>
                    <a:pt x="1404081" y="986981"/>
                    <a:pt x="1409510" y="987743"/>
                    <a:pt x="1414082" y="989171"/>
                  </a:cubicBezTo>
                  <a:cubicBezTo>
                    <a:pt x="1429703" y="994029"/>
                    <a:pt x="1439609" y="1006221"/>
                    <a:pt x="1450467" y="1017461"/>
                  </a:cubicBezTo>
                  <a:cubicBezTo>
                    <a:pt x="1455230" y="1022414"/>
                    <a:pt x="1461802" y="1025938"/>
                    <a:pt x="1468184" y="1028795"/>
                  </a:cubicBezTo>
                  <a:cubicBezTo>
                    <a:pt x="1484757" y="1036130"/>
                    <a:pt x="1501712" y="1042702"/>
                    <a:pt x="1518476" y="1049655"/>
                  </a:cubicBezTo>
                  <a:cubicBezTo>
                    <a:pt x="1520095" y="1050322"/>
                    <a:pt x="1521428" y="1052036"/>
                    <a:pt x="1522667" y="1053465"/>
                  </a:cubicBezTo>
                  <a:cubicBezTo>
                    <a:pt x="1535049" y="1068515"/>
                    <a:pt x="1547336" y="1083659"/>
                    <a:pt x="1559814" y="1098709"/>
                  </a:cubicBezTo>
                  <a:cubicBezTo>
                    <a:pt x="1562195" y="1101566"/>
                    <a:pt x="1565625" y="1103662"/>
                    <a:pt x="1568196" y="1106424"/>
                  </a:cubicBezTo>
                  <a:cubicBezTo>
                    <a:pt x="1571816" y="1110234"/>
                    <a:pt x="1576388" y="1113854"/>
                    <a:pt x="1578293" y="1118426"/>
                  </a:cubicBezTo>
                  <a:cubicBezTo>
                    <a:pt x="1584198" y="1132808"/>
                    <a:pt x="1595533" y="1139000"/>
                    <a:pt x="1609820" y="1141667"/>
                  </a:cubicBezTo>
                  <a:cubicBezTo>
                    <a:pt x="1622870" y="1144143"/>
                    <a:pt x="1635919" y="1146239"/>
                    <a:pt x="1648873" y="1149096"/>
                  </a:cubicBezTo>
                  <a:cubicBezTo>
                    <a:pt x="1664684" y="1152525"/>
                    <a:pt x="1680401" y="1156240"/>
                    <a:pt x="1696022" y="1160431"/>
                  </a:cubicBezTo>
                  <a:cubicBezTo>
                    <a:pt x="1702784" y="1162241"/>
                    <a:pt x="1709928" y="1164336"/>
                    <a:pt x="1715739" y="1168051"/>
                  </a:cubicBezTo>
                  <a:cubicBezTo>
                    <a:pt x="1732026" y="1178338"/>
                    <a:pt x="1749457" y="1185291"/>
                    <a:pt x="1768602" y="1182529"/>
                  </a:cubicBezTo>
                  <a:cubicBezTo>
                    <a:pt x="1783937" y="1180338"/>
                    <a:pt x="1796796" y="1185958"/>
                    <a:pt x="1806321" y="1194721"/>
                  </a:cubicBezTo>
                  <a:cubicBezTo>
                    <a:pt x="1823657" y="1210628"/>
                    <a:pt x="1842230" y="1207008"/>
                    <a:pt x="1860709" y="1201865"/>
                  </a:cubicBezTo>
                  <a:cubicBezTo>
                    <a:pt x="1870234" y="1199198"/>
                    <a:pt x="1878044" y="1199579"/>
                    <a:pt x="1887093" y="1202150"/>
                  </a:cubicBezTo>
                  <a:cubicBezTo>
                    <a:pt x="1908048" y="1208151"/>
                    <a:pt x="1922050" y="1224439"/>
                    <a:pt x="1935575" y="1238726"/>
                  </a:cubicBezTo>
                  <a:cubicBezTo>
                    <a:pt x="1947101" y="1250918"/>
                    <a:pt x="1960055" y="1257776"/>
                    <a:pt x="1974247" y="1262920"/>
                  </a:cubicBezTo>
                  <a:cubicBezTo>
                    <a:pt x="1992154" y="1269492"/>
                    <a:pt x="2006346" y="1267016"/>
                    <a:pt x="2014919" y="1251204"/>
                  </a:cubicBezTo>
                  <a:cubicBezTo>
                    <a:pt x="2017300" y="1246727"/>
                    <a:pt x="2021491" y="1241488"/>
                    <a:pt x="2025968" y="1240155"/>
                  </a:cubicBezTo>
                  <a:cubicBezTo>
                    <a:pt x="2047589" y="1233488"/>
                    <a:pt x="2069497" y="1223772"/>
                    <a:pt x="2092643" y="1229678"/>
                  </a:cubicBezTo>
                  <a:cubicBezTo>
                    <a:pt x="2124647" y="1237774"/>
                    <a:pt x="2155889" y="1237298"/>
                    <a:pt x="2187893" y="1229297"/>
                  </a:cubicBezTo>
                  <a:cubicBezTo>
                    <a:pt x="2239804" y="1216343"/>
                    <a:pt x="2291715" y="1202627"/>
                    <a:pt x="2346294" y="1205484"/>
                  </a:cubicBezTo>
                  <a:cubicBezTo>
                    <a:pt x="2355342" y="1205960"/>
                    <a:pt x="2366105" y="1200150"/>
                    <a:pt x="2373916" y="1194435"/>
                  </a:cubicBezTo>
                  <a:cubicBezTo>
                    <a:pt x="2388870" y="1183577"/>
                    <a:pt x="2388203" y="1182719"/>
                    <a:pt x="2404967" y="1191673"/>
                  </a:cubicBezTo>
                  <a:cubicBezTo>
                    <a:pt x="2408968" y="1193864"/>
                    <a:pt x="2413921" y="1195197"/>
                    <a:pt x="2416874" y="1198436"/>
                  </a:cubicBezTo>
                  <a:cubicBezTo>
                    <a:pt x="2431923" y="1214914"/>
                    <a:pt x="2450497" y="1210913"/>
                    <a:pt x="2468975" y="1208532"/>
                  </a:cubicBezTo>
                  <a:cubicBezTo>
                    <a:pt x="2472214" y="1208056"/>
                    <a:pt x="2476119" y="1207389"/>
                    <a:pt x="2478882" y="1208723"/>
                  </a:cubicBezTo>
                  <a:cubicBezTo>
                    <a:pt x="2491359" y="1214723"/>
                    <a:pt x="2501932" y="1212628"/>
                    <a:pt x="2512791" y="1204436"/>
                  </a:cubicBezTo>
                  <a:cubicBezTo>
                    <a:pt x="2522220" y="1197388"/>
                    <a:pt x="2533079" y="1193197"/>
                    <a:pt x="2544223" y="1201960"/>
                  </a:cubicBezTo>
                  <a:cubicBezTo>
                    <a:pt x="2568988" y="1221391"/>
                    <a:pt x="2595467" y="1222343"/>
                    <a:pt x="2623471" y="1210056"/>
                  </a:cubicBezTo>
                  <a:cubicBezTo>
                    <a:pt x="2643473" y="1201293"/>
                    <a:pt x="2663190" y="1199293"/>
                    <a:pt x="2684241" y="1208151"/>
                  </a:cubicBezTo>
                  <a:cubicBezTo>
                    <a:pt x="2692337" y="1211580"/>
                    <a:pt x="2702814" y="1209294"/>
                    <a:pt x="2712244" y="1210056"/>
                  </a:cubicBezTo>
                  <a:cubicBezTo>
                    <a:pt x="2717578" y="1210437"/>
                    <a:pt x="2723484" y="1210532"/>
                    <a:pt x="2728055" y="1212914"/>
                  </a:cubicBezTo>
                  <a:cubicBezTo>
                    <a:pt x="2740248" y="1219010"/>
                    <a:pt x="2751582" y="1226820"/>
                    <a:pt x="2763869" y="1232821"/>
                  </a:cubicBezTo>
                  <a:cubicBezTo>
                    <a:pt x="2769775" y="1235678"/>
                    <a:pt x="2776823" y="1237202"/>
                    <a:pt x="2783491" y="1237298"/>
                  </a:cubicBezTo>
                  <a:cubicBezTo>
                    <a:pt x="2803208" y="1237774"/>
                    <a:pt x="2822925" y="1237774"/>
                    <a:pt x="2842546" y="1236917"/>
                  </a:cubicBezTo>
                  <a:cubicBezTo>
                    <a:pt x="2874931" y="1235583"/>
                    <a:pt x="2907792" y="1235297"/>
                    <a:pt x="2931128" y="1206913"/>
                  </a:cubicBezTo>
                  <a:cubicBezTo>
                    <a:pt x="2933034" y="1204627"/>
                    <a:pt x="2937129" y="1203293"/>
                    <a:pt x="2940368" y="1202912"/>
                  </a:cubicBezTo>
                  <a:cubicBezTo>
                    <a:pt x="2955322" y="1201103"/>
                    <a:pt x="2970657" y="1200912"/>
                    <a:pt x="2985421" y="1197959"/>
                  </a:cubicBezTo>
                  <a:cubicBezTo>
                    <a:pt x="2997232" y="1195578"/>
                    <a:pt x="3007043" y="1196340"/>
                    <a:pt x="3015996" y="1204722"/>
                  </a:cubicBezTo>
                  <a:cubicBezTo>
                    <a:pt x="3027712" y="1215771"/>
                    <a:pt x="3042000" y="1222248"/>
                    <a:pt x="3057621" y="1218724"/>
                  </a:cubicBezTo>
                  <a:cubicBezTo>
                    <a:pt x="3073241" y="1215295"/>
                    <a:pt x="3083528" y="1222724"/>
                    <a:pt x="3095054" y="1230440"/>
                  </a:cubicBezTo>
                  <a:cubicBezTo>
                    <a:pt x="3103436" y="1236059"/>
                    <a:pt x="3112961" y="1243108"/>
                    <a:pt x="3122295" y="1243679"/>
                  </a:cubicBezTo>
                  <a:cubicBezTo>
                    <a:pt x="3143441" y="1244917"/>
                    <a:pt x="3161634" y="1264539"/>
                    <a:pt x="3184589" y="1253395"/>
                  </a:cubicBezTo>
                  <a:cubicBezTo>
                    <a:pt x="3186113" y="1252633"/>
                    <a:pt x="3188875" y="1254538"/>
                    <a:pt x="3191066" y="1255014"/>
                  </a:cubicBezTo>
                  <a:cubicBezTo>
                    <a:pt x="3208592" y="1258634"/>
                    <a:pt x="3225070" y="1255109"/>
                    <a:pt x="3237929" y="1243203"/>
                  </a:cubicBezTo>
                  <a:cubicBezTo>
                    <a:pt x="3254788" y="1227677"/>
                    <a:pt x="3273457" y="1226153"/>
                    <a:pt x="3294221" y="1231202"/>
                  </a:cubicBezTo>
                  <a:cubicBezTo>
                    <a:pt x="3300889" y="1232821"/>
                    <a:pt x="3307557" y="1233964"/>
                    <a:pt x="3314319" y="1235297"/>
                  </a:cubicBezTo>
                  <a:cubicBezTo>
                    <a:pt x="3323463" y="1237202"/>
                    <a:pt x="3332703" y="1239203"/>
                    <a:pt x="3341846" y="1241108"/>
                  </a:cubicBezTo>
                  <a:cubicBezTo>
                    <a:pt x="3350705" y="1243013"/>
                    <a:pt x="3360516" y="1246251"/>
                    <a:pt x="3367373" y="1238060"/>
                  </a:cubicBezTo>
                  <a:cubicBezTo>
                    <a:pt x="3373279" y="1231011"/>
                    <a:pt x="3377470" y="1231678"/>
                    <a:pt x="3382899" y="1237774"/>
                  </a:cubicBezTo>
                  <a:cubicBezTo>
                    <a:pt x="3401759" y="1259110"/>
                    <a:pt x="3424619" y="1272445"/>
                    <a:pt x="3453765" y="1273397"/>
                  </a:cubicBezTo>
                  <a:cubicBezTo>
                    <a:pt x="3459766" y="1273588"/>
                    <a:pt x="3465862" y="1274921"/>
                    <a:pt x="3471767" y="1276350"/>
                  </a:cubicBezTo>
                  <a:cubicBezTo>
                    <a:pt x="3475387" y="1277207"/>
                    <a:pt x="3479769" y="1278160"/>
                    <a:pt x="3481959" y="1280732"/>
                  </a:cubicBezTo>
                  <a:cubicBezTo>
                    <a:pt x="3499009" y="1300353"/>
                    <a:pt x="3520250" y="1313974"/>
                    <a:pt x="3543396" y="1324928"/>
                  </a:cubicBezTo>
                  <a:cubicBezTo>
                    <a:pt x="3551682" y="1328833"/>
                    <a:pt x="3560541" y="1332738"/>
                    <a:pt x="3569494" y="1333881"/>
                  </a:cubicBezTo>
                  <a:cubicBezTo>
                    <a:pt x="3578828" y="1335024"/>
                    <a:pt x="3588639" y="1333119"/>
                    <a:pt x="3598164" y="1332071"/>
                  </a:cubicBezTo>
                  <a:cubicBezTo>
                    <a:pt x="3603784" y="1331500"/>
                    <a:pt x="3610261" y="1331595"/>
                    <a:pt x="3614738" y="1328833"/>
                  </a:cubicBezTo>
                  <a:cubicBezTo>
                    <a:pt x="3628930" y="1320165"/>
                    <a:pt x="3642646" y="1310831"/>
                    <a:pt x="3655886" y="1300734"/>
                  </a:cubicBezTo>
                  <a:cubicBezTo>
                    <a:pt x="3667221" y="1292066"/>
                    <a:pt x="3669507" y="1290828"/>
                    <a:pt x="3679317" y="1301687"/>
                  </a:cubicBezTo>
                  <a:cubicBezTo>
                    <a:pt x="3689414" y="1312831"/>
                    <a:pt x="3701987" y="1318641"/>
                    <a:pt x="3715893" y="1321022"/>
                  </a:cubicBezTo>
                  <a:cubicBezTo>
                    <a:pt x="3737896" y="1324737"/>
                    <a:pt x="3760089" y="1327880"/>
                    <a:pt x="3782282" y="1329690"/>
                  </a:cubicBezTo>
                  <a:cubicBezTo>
                    <a:pt x="3802380" y="1331309"/>
                    <a:pt x="3812000" y="1322546"/>
                    <a:pt x="3816001" y="1302639"/>
                  </a:cubicBezTo>
                  <a:cubicBezTo>
                    <a:pt x="3818287" y="1291590"/>
                    <a:pt x="3821240" y="1279588"/>
                    <a:pt x="3833431" y="1276636"/>
                  </a:cubicBezTo>
                  <a:cubicBezTo>
                    <a:pt x="3853339" y="1271873"/>
                    <a:pt x="3874008" y="1269778"/>
                    <a:pt x="3883819" y="1246442"/>
                  </a:cubicBezTo>
                  <a:cubicBezTo>
                    <a:pt x="3889248" y="1251585"/>
                    <a:pt x="3892582" y="1254633"/>
                    <a:pt x="3895821" y="1257681"/>
                  </a:cubicBezTo>
                  <a:cubicBezTo>
                    <a:pt x="3904774" y="1266158"/>
                    <a:pt x="3923347" y="1269778"/>
                    <a:pt x="3932778" y="1262444"/>
                  </a:cubicBezTo>
                  <a:cubicBezTo>
                    <a:pt x="3946684" y="1251776"/>
                    <a:pt x="3959448" y="1253776"/>
                    <a:pt x="3972782" y="1262063"/>
                  </a:cubicBezTo>
                  <a:cubicBezTo>
                    <a:pt x="3995071" y="1275779"/>
                    <a:pt x="4019931" y="1272635"/>
                    <a:pt x="4042505" y="1267111"/>
                  </a:cubicBezTo>
                  <a:cubicBezTo>
                    <a:pt x="4059555" y="1263015"/>
                    <a:pt x="4077748" y="1255490"/>
                    <a:pt x="4088892" y="1238250"/>
                  </a:cubicBezTo>
                  <a:cubicBezTo>
                    <a:pt x="4092416" y="1232726"/>
                    <a:pt x="4100322" y="1229963"/>
                    <a:pt x="4106609" y="1226344"/>
                  </a:cubicBezTo>
                  <a:cubicBezTo>
                    <a:pt x="4111848" y="1223391"/>
                    <a:pt x="4117372" y="1220629"/>
                    <a:pt x="4123182" y="1218724"/>
                  </a:cubicBezTo>
                  <a:cubicBezTo>
                    <a:pt x="4129373" y="1216628"/>
                    <a:pt x="4136232" y="1213580"/>
                    <a:pt x="4142328" y="1214438"/>
                  </a:cubicBezTo>
                  <a:cubicBezTo>
                    <a:pt x="4160806" y="1216914"/>
                    <a:pt x="4175475" y="1212056"/>
                    <a:pt x="4188524" y="1198245"/>
                  </a:cubicBezTo>
                  <a:cubicBezTo>
                    <a:pt x="4195287" y="1191101"/>
                    <a:pt x="4205288" y="1182434"/>
                    <a:pt x="4213860" y="1182338"/>
                  </a:cubicBezTo>
                  <a:cubicBezTo>
                    <a:pt x="4234720" y="1182053"/>
                    <a:pt x="4252055" y="1175195"/>
                    <a:pt x="4270820" y="1167003"/>
                  </a:cubicBezTo>
                  <a:cubicBezTo>
                    <a:pt x="4282916" y="1161764"/>
                    <a:pt x="4296632" y="1158145"/>
                    <a:pt x="4309587" y="1153287"/>
                  </a:cubicBezTo>
                  <a:cubicBezTo>
                    <a:pt x="4324731" y="1147572"/>
                    <a:pt x="4341210" y="1145477"/>
                    <a:pt x="4350449" y="1129665"/>
                  </a:cubicBezTo>
                  <a:cubicBezTo>
                    <a:pt x="4351496" y="1127951"/>
                    <a:pt x="4354640" y="1127665"/>
                    <a:pt x="4356164" y="1126046"/>
                  </a:cubicBezTo>
                  <a:cubicBezTo>
                    <a:pt x="4361021" y="1121093"/>
                    <a:pt x="4367308" y="1116521"/>
                    <a:pt x="4369880" y="1110520"/>
                  </a:cubicBezTo>
                  <a:cubicBezTo>
                    <a:pt x="4377309" y="1092994"/>
                    <a:pt x="4383119" y="1074896"/>
                    <a:pt x="4389787" y="1057085"/>
                  </a:cubicBezTo>
                  <a:cubicBezTo>
                    <a:pt x="4391216" y="1053275"/>
                    <a:pt x="4392549" y="1048417"/>
                    <a:pt x="4395502" y="1046226"/>
                  </a:cubicBezTo>
                  <a:cubicBezTo>
                    <a:pt x="4412552" y="1033653"/>
                    <a:pt x="4429888" y="1021556"/>
                    <a:pt x="4447413" y="1009650"/>
                  </a:cubicBezTo>
                  <a:cubicBezTo>
                    <a:pt x="4454462" y="1004887"/>
                    <a:pt x="4460367" y="1007555"/>
                    <a:pt x="4466654" y="1013079"/>
                  </a:cubicBezTo>
                  <a:cubicBezTo>
                    <a:pt x="4472750" y="1018318"/>
                    <a:pt x="4480275" y="1023747"/>
                    <a:pt x="4487894" y="1025081"/>
                  </a:cubicBezTo>
                  <a:cubicBezTo>
                    <a:pt x="4503135" y="1027652"/>
                    <a:pt x="4518946" y="1028224"/>
                    <a:pt x="4534472" y="1028224"/>
                  </a:cubicBezTo>
                  <a:cubicBezTo>
                    <a:pt x="4540282" y="1028224"/>
                    <a:pt x="4546473" y="1024795"/>
                    <a:pt x="4551903" y="1022033"/>
                  </a:cubicBezTo>
                  <a:cubicBezTo>
                    <a:pt x="4562189" y="1016794"/>
                    <a:pt x="4571714" y="1009745"/>
                    <a:pt x="4582382" y="1005364"/>
                  </a:cubicBezTo>
                  <a:cubicBezTo>
                    <a:pt x="4594765" y="1000316"/>
                    <a:pt x="4602194" y="992219"/>
                    <a:pt x="4605909" y="979551"/>
                  </a:cubicBezTo>
                  <a:cubicBezTo>
                    <a:pt x="4611434" y="960692"/>
                    <a:pt x="4624579" y="947547"/>
                    <a:pt x="4640104" y="936879"/>
                  </a:cubicBezTo>
                  <a:cubicBezTo>
                    <a:pt x="4659821" y="923258"/>
                    <a:pt x="4683348" y="923925"/>
                    <a:pt x="4705731" y="920591"/>
                  </a:cubicBezTo>
                  <a:cubicBezTo>
                    <a:pt x="4714304" y="919353"/>
                    <a:pt x="4723162" y="918305"/>
                    <a:pt x="4730973" y="915162"/>
                  </a:cubicBezTo>
                  <a:cubicBezTo>
                    <a:pt x="4760595" y="903351"/>
                    <a:pt x="4790218" y="892112"/>
                    <a:pt x="4822794" y="892397"/>
                  </a:cubicBezTo>
                  <a:cubicBezTo>
                    <a:pt x="4825460" y="892397"/>
                    <a:pt x="4828128" y="892112"/>
                    <a:pt x="4830794" y="891635"/>
                  </a:cubicBezTo>
                  <a:cubicBezTo>
                    <a:pt x="4853940" y="887730"/>
                    <a:pt x="4877848" y="886206"/>
                    <a:pt x="4894421" y="865442"/>
                  </a:cubicBezTo>
                  <a:cubicBezTo>
                    <a:pt x="4897469" y="861632"/>
                    <a:pt x="4904422" y="860489"/>
                    <a:pt x="4909756" y="858964"/>
                  </a:cubicBezTo>
                  <a:cubicBezTo>
                    <a:pt x="4918996" y="856488"/>
                    <a:pt x="4925188" y="851440"/>
                    <a:pt x="4928521" y="842391"/>
                  </a:cubicBezTo>
                  <a:cubicBezTo>
                    <a:pt x="4934141" y="826770"/>
                    <a:pt x="4940808" y="811435"/>
                    <a:pt x="4945857" y="795623"/>
                  </a:cubicBezTo>
                  <a:cubicBezTo>
                    <a:pt x="4949381" y="784765"/>
                    <a:pt x="4955953" y="778764"/>
                    <a:pt x="4966145" y="774287"/>
                  </a:cubicBezTo>
                  <a:cubicBezTo>
                    <a:pt x="4971860" y="771811"/>
                    <a:pt x="4976813" y="766382"/>
                    <a:pt x="4980909" y="761333"/>
                  </a:cubicBezTo>
                  <a:cubicBezTo>
                    <a:pt x="4985862" y="755237"/>
                    <a:pt x="4988433" y="747141"/>
                    <a:pt x="4993862" y="741712"/>
                  </a:cubicBezTo>
                  <a:cubicBezTo>
                    <a:pt x="5007102" y="728186"/>
                    <a:pt x="5011198" y="713232"/>
                    <a:pt x="5006816" y="694754"/>
                  </a:cubicBezTo>
                  <a:cubicBezTo>
                    <a:pt x="5002911" y="678371"/>
                    <a:pt x="5013198" y="656463"/>
                    <a:pt x="5026724" y="653129"/>
                  </a:cubicBezTo>
                  <a:cubicBezTo>
                    <a:pt x="5041678" y="649414"/>
                    <a:pt x="5051965" y="640271"/>
                    <a:pt x="5062538" y="630079"/>
                  </a:cubicBezTo>
                  <a:cubicBezTo>
                    <a:pt x="5068443" y="624364"/>
                    <a:pt x="5076730" y="619411"/>
                    <a:pt x="5084731" y="617982"/>
                  </a:cubicBezTo>
                  <a:cubicBezTo>
                    <a:pt x="5115116" y="612458"/>
                    <a:pt x="5143786" y="619220"/>
                    <a:pt x="5172647" y="630174"/>
                  </a:cubicBezTo>
                  <a:cubicBezTo>
                    <a:pt x="5191506" y="637318"/>
                    <a:pt x="5212461" y="639223"/>
                    <a:pt x="5232654" y="642080"/>
                  </a:cubicBezTo>
                  <a:cubicBezTo>
                    <a:pt x="5238941" y="642937"/>
                    <a:pt x="5246942" y="641033"/>
                    <a:pt x="5252371" y="637508"/>
                  </a:cubicBezTo>
                  <a:cubicBezTo>
                    <a:pt x="5271421" y="625316"/>
                    <a:pt x="5290376" y="612743"/>
                    <a:pt x="5308092" y="598646"/>
                  </a:cubicBezTo>
                  <a:cubicBezTo>
                    <a:pt x="5324571" y="585407"/>
                    <a:pt x="5343144" y="579882"/>
                    <a:pt x="5363147" y="581311"/>
                  </a:cubicBezTo>
                  <a:cubicBezTo>
                    <a:pt x="5377720" y="582359"/>
                    <a:pt x="5390864" y="579977"/>
                    <a:pt x="5404580" y="576358"/>
                  </a:cubicBezTo>
                  <a:cubicBezTo>
                    <a:pt x="5416010" y="573310"/>
                    <a:pt x="5428583" y="571214"/>
                    <a:pt x="5440203" y="572548"/>
                  </a:cubicBezTo>
                  <a:cubicBezTo>
                    <a:pt x="5456491" y="574453"/>
                    <a:pt x="5469922" y="571691"/>
                    <a:pt x="5482971" y="561880"/>
                  </a:cubicBezTo>
                  <a:cubicBezTo>
                    <a:pt x="5489924" y="556641"/>
                    <a:pt x="5498878" y="553879"/>
                    <a:pt x="5507165" y="550259"/>
                  </a:cubicBezTo>
                  <a:cubicBezTo>
                    <a:pt x="5519928" y="544640"/>
                    <a:pt x="5533168" y="539877"/>
                    <a:pt x="5545645" y="533591"/>
                  </a:cubicBezTo>
                  <a:cubicBezTo>
                    <a:pt x="5559076" y="526923"/>
                    <a:pt x="5571363" y="517684"/>
                    <a:pt x="5585079" y="511969"/>
                  </a:cubicBezTo>
                  <a:cubicBezTo>
                    <a:pt x="5599843" y="505778"/>
                    <a:pt x="5609368" y="496348"/>
                    <a:pt x="5615368" y="481679"/>
                  </a:cubicBezTo>
                  <a:cubicBezTo>
                    <a:pt x="5619179" y="472440"/>
                    <a:pt x="5624417" y="462629"/>
                    <a:pt x="5631656" y="456152"/>
                  </a:cubicBezTo>
                  <a:cubicBezTo>
                    <a:pt x="5646611" y="442913"/>
                    <a:pt x="5664136" y="432625"/>
                    <a:pt x="5679377" y="419576"/>
                  </a:cubicBezTo>
                  <a:cubicBezTo>
                    <a:pt x="5700808" y="401288"/>
                    <a:pt x="5720620" y="381857"/>
                    <a:pt x="5722525" y="350615"/>
                  </a:cubicBezTo>
                  <a:cubicBezTo>
                    <a:pt x="5723572" y="333375"/>
                    <a:pt x="5732716" y="326041"/>
                    <a:pt x="5749576" y="321945"/>
                  </a:cubicBezTo>
                  <a:cubicBezTo>
                    <a:pt x="5755195" y="320612"/>
                    <a:pt x="5763197" y="318040"/>
                    <a:pt x="5764911" y="313849"/>
                  </a:cubicBezTo>
                  <a:cubicBezTo>
                    <a:pt x="5770054" y="301371"/>
                    <a:pt x="5780722" y="298895"/>
                    <a:pt x="5791009" y="293942"/>
                  </a:cubicBezTo>
                  <a:cubicBezTo>
                    <a:pt x="5797201" y="290989"/>
                    <a:pt x="5804821" y="285179"/>
                    <a:pt x="5806440" y="279178"/>
                  </a:cubicBezTo>
                  <a:cubicBezTo>
                    <a:pt x="5813107" y="254889"/>
                    <a:pt x="5831395" y="240602"/>
                    <a:pt x="5848636" y="224885"/>
                  </a:cubicBezTo>
                  <a:cubicBezTo>
                    <a:pt x="5853684" y="220218"/>
                    <a:pt x="5859113" y="214884"/>
                    <a:pt x="5861590" y="208788"/>
                  </a:cubicBezTo>
                  <a:cubicBezTo>
                    <a:pt x="5866829" y="195643"/>
                    <a:pt x="5874639" y="186118"/>
                    <a:pt x="5888355" y="181166"/>
                  </a:cubicBezTo>
                  <a:cubicBezTo>
                    <a:pt x="5892736" y="179642"/>
                    <a:pt x="5896737" y="176117"/>
                    <a:pt x="5900071" y="172784"/>
                  </a:cubicBezTo>
                  <a:cubicBezTo>
                    <a:pt x="5907215" y="165545"/>
                    <a:pt x="5913215" y="157067"/>
                    <a:pt x="5920740" y="150305"/>
                  </a:cubicBezTo>
                  <a:cubicBezTo>
                    <a:pt x="5939885" y="132874"/>
                    <a:pt x="5958840" y="115729"/>
                    <a:pt x="5969985" y="91345"/>
                  </a:cubicBezTo>
                  <a:cubicBezTo>
                    <a:pt x="5975413" y="79439"/>
                    <a:pt x="5981605" y="66485"/>
                    <a:pt x="5991130" y="58293"/>
                  </a:cubicBezTo>
                  <a:cubicBezTo>
                    <a:pt x="6003227" y="47911"/>
                    <a:pt x="6019133" y="42005"/>
                    <a:pt x="6033325" y="33909"/>
                  </a:cubicBezTo>
                  <a:cubicBezTo>
                    <a:pt x="6040469" y="29813"/>
                    <a:pt x="6047137" y="24860"/>
                    <a:pt x="6054376" y="20955"/>
                  </a:cubicBezTo>
                  <a:cubicBezTo>
                    <a:pt x="6067234" y="14097"/>
                    <a:pt x="6080379" y="7715"/>
                    <a:pt x="6095524" y="0"/>
                  </a:cubicBezTo>
                  <a:close/>
                </a:path>
              </a:pathLst>
            </a:custGeom>
            <a:blipFill dpi="0" rotWithShape="1">
              <a:blip r:embed="rId2"/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773610686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xmlns="" id="{E9EF16E4-00C2-4A08-9D16-3EA9AD1F8F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 flipH="1">
            <a:off x="5658642" y="0"/>
            <a:ext cx="874715" cy="6858001"/>
          </a:xfrm>
          <a:custGeom>
            <a:avLst/>
            <a:gdLst>
              <a:gd name="connsiteX0" fmla="*/ 669467 w 874715"/>
              <a:gd name="connsiteY0" fmla="*/ 3720275 h 6858001"/>
              <a:gd name="connsiteX1" fmla="*/ 710453 w 874715"/>
              <a:gd name="connsiteY1" fmla="*/ 3726292 h 6858001"/>
              <a:gd name="connsiteX2" fmla="*/ 710455 w 874715"/>
              <a:gd name="connsiteY2" fmla="*/ 3726292 h 6858001"/>
              <a:gd name="connsiteX3" fmla="*/ 669465 w 874715"/>
              <a:gd name="connsiteY3" fmla="*/ 3720275 h 6858001"/>
              <a:gd name="connsiteX4" fmla="*/ 834223 w 874715"/>
              <a:gd name="connsiteY4" fmla="*/ 3333751 h 6858001"/>
              <a:gd name="connsiteX5" fmla="*/ 446757 w 874715"/>
              <a:gd name="connsiteY5" fmla="*/ 3333751 h 6858001"/>
              <a:gd name="connsiteX6" fmla="*/ 441229 w 874715"/>
              <a:gd name="connsiteY6" fmla="*/ 3376550 h 6858001"/>
              <a:gd name="connsiteX7" fmla="*/ 437178 w 874715"/>
              <a:gd name="connsiteY7" fmla="*/ 3407910 h 6858001"/>
              <a:gd name="connsiteX8" fmla="*/ 435790 w 874715"/>
              <a:gd name="connsiteY8" fmla="*/ 3491262 h 6858001"/>
              <a:gd name="connsiteX9" fmla="*/ 429384 w 874715"/>
              <a:gd name="connsiteY9" fmla="*/ 3520658 h 6858001"/>
              <a:gd name="connsiteX10" fmla="*/ 427332 w 874715"/>
              <a:gd name="connsiteY10" fmla="*/ 3524252 h 6858001"/>
              <a:gd name="connsiteX11" fmla="*/ 427331 w 874715"/>
              <a:gd name="connsiteY11" fmla="*/ 3524252 h 6858001"/>
              <a:gd name="connsiteX12" fmla="*/ 413690 w 874715"/>
              <a:gd name="connsiteY12" fmla="*/ 3548145 h 6858001"/>
              <a:gd name="connsiteX13" fmla="*/ 408166 w 874715"/>
              <a:gd name="connsiteY13" fmla="*/ 3612089 h 6858001"/>
              <a:gd name="connsiteX14" fmla="*/ 421692 w 874715"/>
              <a:gd name="connsiteY14" fmla="*/ 3636610 h 6858001"/>
              <a:gd name="connsiteX15" fmla="*/ 445933 w 874715"/>
              <a:gd name="connsiteY15" fmla="*/ 3687609 h 6858001"/>
              <a:gd name="connsiteX16" fmla="*/ 443241 w 874715"/>
              <a:gd name="connsiteY16" fmla="*/ 3725049 h 6858001"/>
              <a:gd name="connsiteX17" fmla="*/ 455589 w 874715"/>
              <a:gd name="connsiteY17" fmla="*/ 3723372 h 6858001"/>
              <a:gd name="connsiteX18" fmla="*/ 544787 w 874715"/>
              <a:gd name="connsiteY18" fmla="*/ 3712739 h 6858001"/>
              <a:gd name="connsiteX19" fmla="*/ 544802 w 874715"/>
              <a:gd name="connsiteY19" fmla="*/ 3712740 h 6858001"/>
              <a:gd name="connsiteX20" fmla="*/ 544786 w 874715"/>
              <a:gd name="connsiteY20" fmla="*/ 3712740 h 6858001"/>
              <a:gd name="connsiteX21" fmla="*/ 455588 w 874715"/>
              <a:gd name="connsiteY21" fmla="*/ 3723373 h 6858001"/>
              <a:gd name="connsiteX22" fmla="*/ 443240 w 874715"/>
              <a:gd name="connsiteY22" fmla="*/ 3725050 h 6858001"/>
              <a:gd name="connsiteX23" fmla="*/ 441884 w 874715"/>
              <a:gd name="connsiteY23" fmla="*/ 3743904 h 6858001"/>
              <a:gd name="connsiteX24" fmla="*/ 442266 w 874715"/>
              <a:gd name="connsiteY24" fmla="*/ 3764306 h 6858001"/>
              <a:gd name="connsiteX25" fmla="*/ 433692 w 874715"/>
              <a:gd name="connsiteY25" fmla="*/ 3834135 h 6858001"/>
              <a:gd name="connsiteX26" fmla="*/ 428740 w 874715"/>
              <a:gd name="connsiteY26" fmla="*/ 3898864 h 6858001"/>
              <a:gd name="connsiteX27" fmla="*/ 444932 w 874715"/>
              <a:gd name="connsiteY27" fmla="*/ 4062061 h 6858001"/>
              <a:gd name="connsiteX28" fmla="*/ 441122 w 874715"/>
              <a:gd name="connsiteY28" fmla="*/ 4187207 h 6858001"/>
              <a:gd name="connsiteX29" fmla="*/ 444932 w 874715"/>
              <a:gd name="connsiteY29" fmla="*/ 4244874 h 6858001"/>
              <a:gd name="connsiteX30" fmla="*/ 450648 w 874715"/>
              <a:gd name="connsiteY30" fmla="*/ 4277434 h 6858001"/>
              <a:gd name="connsiteX31" fmla="*/ 490464 w 874715"/>
              <a:gd name="connsiteY31" fmla="*/ 4351188 h 6858001"/>
              <a:gd name="connsiteX32" fmla="*/ 499418 w 874715"/>
              <a:gd name="connsiteY32" fmla="*/ 4391596 h 6858001"/>
              <a:gd name="connsiteX33" fmla="*/ 498656 w 874715"/>
              <a:gd name="connsiteY33" fmla="*/ 4513209 h 6858001"/>
              <a:gd name="connsiteX34" fmla="*/ 438646 w 874715"/>
              <a:gd name="connsiteY34" fmla="*/ 4695629 h 6858001"/>
              <a:gd name="connsiteX35" fmla="*/ 430644 w 874715"/>
              <a:gd name="connsiteY35" fmla="*/ 4714658 h 6858001"/>
              <a:gd name="connsiteX36" fmla="*/ 420737 w 874715"/>
              <a:gd name="connsiteY36" fmla="*/ 4807436 h 6858001"/>
              <a:gd name="connsiteX37" fmla="*/ 434264 w 874715"/>
              <a:gd name="connsiteY37" fmla="*/ 4870400 h 6858001"/>
              <a:gd name="connsiteX38" fmla="*/ 462269 w 874715"/>
              <a:gd name="connsiteY38" fmla="*/ 4956119 h 6858001"/>
              <a:gd name="connsiteX39" fmla="*/ 485701 w 874715"/>
              <a:gd name="connsiteY39" fmla="*/ 5033207 h 6858001"/>
              <a:gd name="connsiteX40" fmla="*/ 512180 w 874715"/>
              <a:gd name="connsiteY40" fmla="*/ 5089305 h 6858001"/>
              <a:gd name="connsiteX41" fmla="*/ 531613 w 874715"/>
              <a:gd name="connsiteY41" fmla="*/ 5217589 h 6858001"/>
              <a:gd name="connsiteX42" fmla="*/ 534851 w 874715"/>
              <a:gd name="connsiteY42" fmla="*/ 5230926 h 6858001"/>
              <a:gd name="connsiteX43" fmla="*/ 511228 w 874715"/>
              <a:gd name="connsiteY43" fmla="*/ 5327433 h 6858001"/>
              <a:gd name="connsiteX44" fmla="*/ 487225 w 874715"/>
              <a:gd name="connsiteY44" fmla="*/ 5443357 h 6858001"/>
              <a:gd name="connsiteX45" fmla="*/ 495416 w 874715"/>
              <a:gd name="connsiteY45" fmla="*/ 5484746 h 6858001"/>
              <a:gd name="connsiteX46" fmla="*/ 507038 w 874715"/>
              <a:gd name="connsiteY46" fmla="*/ 5541432 h 6858001"/>
              <a:gd name="connsiteX47" fmla="*/ 500942 w 874715"/>
              <a:gd name="connsiteY47" fmla="*/ 5594001 h 6858001"/>
              <a:gd name="connsiteX48" fmla="*/ 500370 w 874715"/>
              <a:gd name="connsiteY48" fmla="*/ 5625974 h 6858001"/>
              <a:gd name="connsiteX49" fmla="*/ 571618 w 874715"/>
              <a:gd name="connsiteY49" fmla="*/ 5771911 h 6858001"/>
              <a:gd name="connsiteX50" fmla="*/ 577524 w 874715"/>
              <a:gd name="connsiteY50" fmla="*/ 5808982 h 6858001"/>
              <a:gd name="connsiteX51" fmla="*/ 586289 w 874715"/>
              <a:gd name="connsiteY51" fmla="*/ 5829971 h 6858001"/>
              <a:gd name="connsiteX52" fmla="*/ 674684 w 874715"/>
              <a:gd name="connsiteY52" fmla="*/ 5956490 h 6858001"/>
              <a:gd name="connsiteX53" fmla="*/ 692590 w 874715"/>
              <a:gd name="connsiteY53" fmla="*/ 6010235 h 6858001"/>
              <a:gd name="connsiteX54" fmla="*/ 688970 w 874715"/>
              <a:gd name="connsiteY54" fmla="*/ 6069276 h 6858001"/>
              <a:gd name="connsiteX55" fmla="*/ 682494 w 874715"/>
              <a:gd name="connsiteY55" fmla="*/ 6103407 h 6858001"/>
              <a:gd name="connsiteX56" fmla="*/ 626294 w 874715"/>
              <a:gd name="connsiteY56" fmla="*/ 6188144 h 6858001"/>
              <a:gd name="connsiteX57" fmla="*/ 628200 w 874715"/>
              <a:gd name="connsiteY57" fmla="*/ 6236396 h 6858001"/>
              <a:gd name="connsiteX58" fmla="*/ 666871 w 874715"/>
              <a:gd name="connsiteY58" fmla="*/ 6311718 h 6858001"/>
              <a:gd name="connsiteX59" fmla="*/ 684208 w 874715"/>
              <a:gd name="connsiteY59" fmla="*/ 6448435 h 6858001"/>
              <a:gd name="connsiteX60" fmla="*/ 630104 w 874715"/>
              <a:gd name="connsiteY60" fmla="*/ 6517873 h 6858001"/>
              <a:gd name="connsiteX61" fmla="*/ 578096 w 874715"/>
              <a:gd name="connsiteY61" fmla="*/ 6553767 h 6858001"/>
              <a:gd name="connsiteX62" fmla="*/ 517706 w 874715"/>
              <a:gd name="connsiteY62" fmla="*/ 6657533 h 6858001"/>
              <a:gd name="connsiteX63" fmla="*/ 540185 w 874715"/>
              <a:gd name="connsiteY63" fmla="*/ 6682250 h 6858001"/>
              <a:gd name="connsiteX64" fmla="*/ 549712 w 874715"/>
              <a:gd name="connsiteY64" fmla="*/ 6758356 h 6858001"/>
              <a:gd name="connsiteX65" fmla="*/ 548950 w 874715"/>
              <a:gd name="connsiteY65" fmla="*/ 6840738 h 6858001"/>
              <a:gd name="connsiteX66" fmla="*/ 556149 w 874715"/>
              <a:gd name="connsiteY66" fmla="*/ 6858001 h 6858001"/>
              <a:gd name="connsiteX67" fmla="*/ 760427 w 874715"/>
              <a:gd name="connsiteY67" fmla="*/ 6858001 h 6858001"/>
              <a:gd name="connsiteX68" fmla="*/ 763269 w 874715"/>
              <a:gd name="connsiteY68" fmla="*/ 6846819 h 6858001"/>
              <a:gd name="connsiteX69" fmla="*/ 784795 w 874715"/>
              <a:gd name="connsiteY69" fmla="*/ 6678324 h 6858001"/>
              <a:gd name="connsiteX70" fmla="*/ 805560 w 874715"/>
              <a:gd name="connsiteY70" fmla="*/ 6504338 h 6858001"/>
              <a:gd name="connsiteX71" fmla="*/ 812418 w 874715"/>
              <a:gd name="connsiteY71" fmla="*/ 6408814 h 6858001"/>
              <a:gd name="connsiteX72" fmla="*/ 823279 w 874715"/>
              <a:gd name="connsiteY72" fmla="*/ 6325450 h 6858001"/>
              <a:gd name="connsiteX73" fmla="*/ 830137 w 874715"/>
              <a:gd name="connsiteY73" fmla="*/ 6252873 h 6858001"/>
              <a:gd name="connsiteX74" fmla="*/ 844043 w 874715"/>
              <a:gd name="connsiteY74" fmla="*/ 6137341 h 6858001"/>
              <a:gd name="connsiteX75" fmla="*/ 847663 w 874715"/>
              <a:gd name="connsiteY75" fmla="*/ 6089284 h 6858001"/>
              <a:gd name="connsiteX76" fmla="*/ 847471 w 874715"/>
              <a:gd name="connsiteY76" fmla="*/ 5975908 h 6858001"/>
              <a:gd name="connsiteX77" fmla="*/ 845567 w 874715"/>
              <a:gd name="connsiteY77" fmla="*/ 5936481 h 6858001"/>
              <a:gd name="connsiteX78" fmla="*/ 821945 w 874715"/>
              <a:gd name="connsiteY78" fmla="*/ 5860571 h 6858001"/>
              <a:gd name="connsiteX79" fmla="*/ 820231 w 874715"/>
              <a:gd name="connsiteY79" fmla="*/ 5851549 h 6858001"/>
              <a:gd name="connsiteX80" fmla="*/ 810894 w 874715"/>
              <a:gd name="connsiteY80" fmla="*/ 5801726 h 6858001"/>
              <a:gd name="connsiteX81" fmla="*/ 807846 w 874715"/>
              <a:gd name="connsiteY81" fmla="*/ 5774460 h 6858001"/>
              <a:gd name="connsiteX82" fmla="*/ 788415 w 874715"/>
              <a:gd name="connsiteY82" fmla="*/ 5670892 h 6858001"/>
              <a:gd name="connsiteX83" fmla="*/ 779271 w 874715"/>
              <a:gd name="connsiteY83" fmla="*/ 5611265 h 6858001"/>
              <a:gd name="connsiteX84" fmla="*/ 780605 w 874715"/>
              <a:gd name="connsiteY84" fmla="*/ 5563010 h 6858001"/>
              <a:gd name="connsiteX85" fmla="*/ 782319 w 874715"/>
              <a:gd name="connsiteY85" fmla="*/ 5478272 h 6858001"/>
              <a:gd name="connsiteX86" fmla="*/ 786701 w 874715"/>
              <a:gd name="connsiteY86" fmla="*/ 5451203 h 6858001"/>
              <a:gd name="connsiteX87" fmla="*/ 774127 w 874715"/>
              <a:gd name="connsiteY87" fmla="*/ 5328805 h 6858001"/>
              <a:gd name="connsiteX88" fmla="*/ 773175 w 874715"/>
              <a:gd name="connsiteY88" fmla="*/ 5258975 h 6858001"/>
              <a:gd name="connsiteX89" fmla="*/ 757552 w 874715"/>
              <a:gd name="connsiteY89" fmla="*/ 5180319 h 6858001"/>
              <a:gd name="connsiteX90" fmla="*/ 758314 w 874715"/>
              <a:gd name="connsiteY90" fmla="*/ 5157370 h 6858001"/>
              <a:gd name="connsiteX91" fmla="*/ 759649 w 874715"/>
              <a:gd name="connsiteY91" fmla="*/ 5131673 h 6858001"/>
              <a:gd name="connsiteX92" fmla="*/ 760793 w 874715"/>
              <a:gd name="connsiteY92" fmla="*/ 5052820 h 6858001"/>
              <a:gd name="connsiteX93" fmla="*/ 766507 w 874715"/>
              <a:gd name="connsiteY93" fmla="*/ 5004959 h 6858001"/>
              <a:gd name="connsiteX94" fmla="*/ 763079 w 874715"/>
              <a:gd name="connsiteY94" fmla="*/ 4913751 h 6858001"/>
              <a:gd name="connsiteX95" fmla="*/ 768031 w 874715"/>
              <a:gd name="connsiteY95" fmla="*/ 4880011 h 6858001"/>
              <a:gd name="connsiteX96" fmla="*/ 768603 w 874715"/>
              <a:gd name="connsiteY96" fmla="*/ 4794687 h 6858001"/>
              <a:gd name="connsiteX97" fmla="*/ 765745 w 874715"/>
              <a:gd name="connsiteY97" fmla="*/ 4718187 h 6858001"/>
              <a:gd name="connsiteX98" fmla="*/ 767269 w 874715"/>
              <a:gd name="connsiteY98" fmla="*/ 4644434 h 6858001"/>
              <a:gd name="connsiteX99" fmla="*/ 773555 w 874715"/>
              <a:gd name="connsiteY99" fmla="*/ 4591670 h 6858001"/>
              <a:gd name="connsiteX100" fmla="*/ 777365 w 874715"/>
              <a:gd name="connsiteY100" fmla="*/ 4534394 h 6858001"/>
              <a:gd name="connsiteX101" fmla="*/ 800036 w 874715"/>
              <a:gd name="connsiteY101" fmla="*/ 4376493 h 6858001"/>
              <a:gd name="connsiteX102" fmla="*/ 794512 w 874715"/>
              <a:gd name="connsiteY102" fmla="*/ 4347267 h 6858001"/>
              <a:gd name="connsiteX103" fmla="*/ 789368 w 874715"/>
              <a:gd name="connsiteY103" fmla="*/ 4181322 h 6858001"/>
              <a:gd name="connsiteX104" fmla="*/ 789750 w 874715"/>
              <a:gd name="connsiteY104" fmla="*/ 4145230 h 6858001"/>
              <a:gd name="connsiteX105" fmla="*/ 767269 w 874715"/>
              <a:gd name="connsiteY105" fmla="*/ 4048330 h 6858001"/>
              <a:gd name="connsiteX106" fmla="*/ 802894 w 874715"/>
              <a:gd name="connsiteY106" fmla="*/ 3898864 h 6858001"/>
              <a:gd name="connsiteX107" fmla="*/ 847471 w 874715"/>
              <a:gd name="connsiteY107" fmla="*/ 3759007 h 6858001"/>
              <a:gd name="connsiteX108" fmla="*/ 848163 w 874715"/>
              <a:gd name="connsiteY108" fmla="*/ 3756136 h 6858001"/>
              <a:gd name="connsiteX109" fmla="*/ 819543 w 874715"/>
              <a:gd name="connsiteY109" fmla="*/ 3748731 h 6858001"/>
              <a:gd name="connsiteX110" fmla="*/ 819313 w 874715"/>
              <a:gd name="connsiteY110" fmla="*/ 3748682 h 6858001"/>
              <a:gd name="connsiteX111" fmla="*/ 819544 w 874715"/>
              <a:gd name="connsiteY111" fmla="*/ 3748730 h 6858001"/>
              <a:gd name="connsiteX112" fmla="*/ 848164 w 874715"/>
              <a:gd name="connsiteY112" fmla="*/ 3756135 h 6858001"/>
              <a:gd name="connsiteX113" fmla="*/ 849545 w 874715"/>
              <a:gd name="connsiteY113" fmla="*/ 3750401 h 6858001"/>
              <a:gd name="connsiteX114" fmla="*/ 853189 w 874715"/>
              <a:gd name="connsiteY114" fmla="*/ 3741353 h 6858001"/>
              <a:gd name="connsiteX115" fmla="*/ 862905 w 874715"/>
              <a:gd name="connsiteY115" fmla="*/ 3691138 h 6858001"/>
              <a:gd name="connsiteX116" fmla="*/ 866333 w 874715"/>
              <a:gd name="connsiteY116" fmla="*/ 3628959 h 6858001"/>
              <a:gd name="connsiteX117" fmla="*/ 874715 w 874715"/>
              <a:gd name="connsiteY117" fmla="*/ 3550106 h 6858001"/>
              <a:gd name="connsiteX118" fmla="*/ 871487 w 874715"/>
              <a:gd name="connsiteY118" fmla="*/ 3524252 h 6858001"/>
              <a:gd name="connsiteX119" fmla="*/ 871488 w 874715"/>
              <a:gd name="connsiteY119" fmla="*/ 3524252 h 6858001"/>
              <a:gd name="connsiteX120" fmla="*/ 870763 w 874715"/>
              <a:gd name="connsiteY120" fmla="*/ 3518451 h 6858001"/>
              <a:gd name="connsiteX121" fmla="*/ 864238 w 874715"/>
              <a:gd name="connsiteY121" fmla="*/ 3486946 h 6858001"/>
              <a:gd name="connsiteX122" fmla="*/ 848618 w 874715"/>
              <a:gd name="connsiteY122" fmla="*/ 3398677 h 6858001"/>
              <a:gd name="connsiteX123" fmla="*/ 837595 w 874715"/>
              <a:gd name="connsiteY123" fmla="*/ 3365728 h 6858001"/>
              <a:gd name="connsiteX124" fmla="*/ 834829 w 874715"/>
              <a:gd name="connsiteY124" fmla="*/ 3357461 h 6858001"/>
              <a:gd name="connsiteX125" fmla="*/ 513783 w 874715"/>
              <a:gd name="connsiteY125" fmla="*/ 0 h 6858001"/>
              <a:gd name="connsiteX126" fmla="*/ 72334 w 874715"/>
              <a:gd name="connsiteY126" fmla="*/ 0 h 6858001"/>
              <a:gd name="connsiteX127" fmla="*/ 75447 w 874715"/>
              <a:gd name="connsiteY127" fmla="*/ 27991 h 6858001"/>
              <a:gd name="connsiteX128" fmla="*/ 88115 w 874715"/>
              <a:gd name="connsiteY128" fmla="*/ 134133 h 6858001"/>
              <a:gd name="connsiteX129" fmla="*/ 62778 w 874715"/>
              <a:gd name="connsiteY129" fmla="*/ 221224 h 6858001"/>
              <a:gd name="connsiteX130" fmla="*/ 62206 w 874715"/>
              <a:gd name="connsiteY130" fmla="*/ 247312 h 6858001"/>
              <a:gd name="connsiteX131" fmla="*/ 72113 w 874715"/>
              <a:gd name="connsiteY131" fmla="*/ 305764 h 6858001"/>
              <a:gd name="connsiteX132" fmla="*/ 65445 w 874715"/>
              <a:gd name="connsiteY132" fmla="*/ 426397 h 6858001"/>
              <a:gd name="connsiteX133" fmla="*/ 55348 w 874715"/>
              <a:gd name="connsiteY133" fmla="*/ 470924 h 6858001"/>
              <a:gd name="connsiteX134" fmla="*/ 48870 w 874715"/>
              <a:gd name="connsiteY134" fmla="*/ 495638 h 6858001"/>
              <a:gd name="connsiteX135" fmla="*/ 30963 w 874715"/>
              <a:gd name="connsiteY135" fmla="*/ 622548 h 6858001"/>
              <a:gd name="connsiteX136" fmla="*/ 11723 w 874715"/>
              <a:gd name="connsiteY136" fmla="*/ 679040 h 6858001"/>
              <a:gd name="connsiteX137" fmla="*/ 8865 w 874715"/>
              <a:gd name="connsiteY137" fmla="*/ 694341 h 6858001"/>
              <a:gd name="connsiteX138" fmla="*/ 16865 w 874715"/>
              <a:gd name="connsiteY138" fmla="*/ 778095 h 6858001"/>
              <a:gd name="connsiteX139" fmla="*/ 47918 w 874715"/>
              <a:gd name="connsiteY139" fmla="*/ 840866 h 6858001"/>
              <a:gd name="connsiteX140" fmla="*/ 58396 w 874715"/>
              <a:gd name="connsiteY140" fmla="*/ 853028 h 6858001"/>
              <a:gd name="connsiteX141" fmla="*/ 54776 w 874715"/>
              <a:gd name="connsiteY141" fmla="*/ 1027995 h 6858001"/>
              <a:gd name="connsiteX142" fmla="*/ 50394 w 874715"/>
              <a:gd name="connsiteY142" fmla="*/ 1054866 h 6858001"/>
              <a:gd name="connsiteX143" fmla="*/ 68683 w 874715"/>
              <a:gd name="connsiteY143" fmla="*/ 1184720 h 6858001"/>
              <a:gd name="connsiteX144" fmla="*/ 72303 w 874715"/>
              <a:gd name="connsiteY144" fmla="*/ 1222576 h 6858001"/>
              <a:gd name="connsiteX145" fmla="*/ 88687 w 874715"/>
              <a:gd name="connsiteY145" fmla="*/ 1358313 h 6858001"/>
              <a:gd name="connsiteX146" fmla="*/ 73447 w 874715"/>
              <a:gd name="connsiteY146" fmla="*/ 1377535 h 6858001"/>
              <a:gd name="connsiteX147" fmla="*/ 35153 w 874715"/>
              <a:gd name="connsiteY147" fmla="*/ 1432851 h 6858001"/>
              <a:gd name="connsiteX148" fmla="*/ 1244 w 874715"/>
              <a:gd name="connsiteY148" fmla="*/ 1541910 h 6858001"/>
              <a:gd name="connsiteX149" fmla="*/ 3149 w 874715"/>
              <a:gd name="connsiteY149" fmla="*/ 1571529 h 6858001"/>
              <a:gd name="connsiteX150" fmla="*/ 59730 w 874715"/>
              <a:gd name="connsiteY150" fmla="*/ 1646459 h 6858001"/>
              <a:gd name="connsiteX151" fmla="*/ 82399 w 874715"/>
              <a:gd name="connsiteY151" fmla="*/ 1682944 h 6858001"/>
              <a:gd name="connsiteX152" fmla="*/ 124120 w 874715"/>
              <a:gd name="connsiteY152" fmla="*/ 1786511 h 6858001"/>
              <a:gd name="connsiteX153" fmla="*/ 131741 w 874715"/>
              <a:gd name="connsiteY153" fmla="*/ 1795142 h 6858001"/>
              <a:gd name="connsiteX154" fmla="*/ 222232 w 874715"/>
              <a:gd name="connsiteY154" fmla="*/ 1871640 h 6858001"/>
              <a:gd name="connsiteX155" fmla="*/ 237662 w 874715"/>
              <a:gd name="connsiteY155" fmla="*/ 1888901 h 6858001"/>
              <a:gd name="connsiteX156" fmla="*/ 261667 w 874715"/>
              <a:gd name="connsiteY156" fmla="*/ 1909694 h 6858001"/>
              <a:gd name="connsiteX157" fmla="*/ 308150 w 874715"/>
              <a:gd name="connsiteY157" fmla="*/ 1974618 h 6858001"/>
              <a:gd name="connsiteX158" fmla="*/ 323009 w 874715"/>
              <a:gd name="connsiteY158" fmla="*/ 2055042 h 6858001"/>
              <a:gd name="connsiteX159" fmla="*/ 345680 w 874715"/>
              <a:gd name="connsiteY159" fmla="*/ 2152137 h 6858001"/>
              <a:gd name="connsiteX160" fmla="*/ 360920 w 874715"/>
              <a:gd name="connsiteY160" fmla="*/ 2192740 h 6858001"/>
              <a:gd name="connsiteX161" fmla="*/ 389877 w 874715"/>
              <a:gd name="connsiteY161" fmla="*/ 2301603 h 6858001"/>
              <a:gd name="connsiteX162" fmla="*/ 414262 w 874715"/>
              <a:gd name="connsiteY162" fmla="*/ 2379279 h 6858001"/>
              <a:gd name="connsiteX163" fmla="*/ 428551 w 874715"/>
              <a:gd name="connsiteY163" fmla="*/ 2491281 h 6858001"/>
              <a:gd name="connsiteX164" fmla="*/ 429121 w 874715"/>
              <a:gd name="connsiteY164" fmla="*/ 2545615 h 6858001"/>
              <a:gd name="connsiteX165" fmla="*/ 502275 w 874715"/>
              <a:gd name="connsiteY165" fmla="*/ 2645455 h 6858001"/>
              <a:gd name="connsiteX166" fmla="*/ 550665 w 874715"/>
              <a:gd name="connsiteY166" fmla="*/ 2725094 h 6858001"/>
              <a:gd name="connsiteX167" fmla="*/ 527232 w 874715"/>
              <a:gd name="connsiteY167" fmla="*/ 2808850 h 6858001"/>
              <a:gd name="connsiteX168" fmla="*/ 505133 w 874715"/>
              <a:gd name="connsiteY168" fmla="*/ 2831604 h 6858001"/>
              <a:gd name="connsiteX169" fmla="*/ 484178 w 874715"/>
              <a:gd name="connsiteY169" fmla="*/ 2968910 h 6858001"/>
              <a:gd name="connsiteX170" fmla="*/ 483416 w 874715"/>
              <a:gd name="connsiteY170" fmla="*/ 3165061 h 6858001"/>
              <a:gd name="connsiteX171" fmla="*/ 447744 w 874715"/>
              <a:gd name="connsiteY171" fmla="*/ 3326101 h 6858001"/>
              <a:gd name="connsiteX172" fmla="*/ 446756 w 874715"/>
              <a:gd name="connsiteY172" fmla="*/ 3333750 h 6858001"/>
              <a:gd name="connsiteX173" fmla="*/ 834222 w 874715"/>
              <a:gd name="connsiteY173" fmla="*/ 3333750 h 6858001"/>
              <a:gd name="connsiteX174" fmla="*/ 833756 w 874715"/>
              <a:gd name="connsiteY174" fmla="*/ 3315508 h 6858001"/>
              <a:gd name="connsiteX175" fmla="*/ 851283 w 874715"/>
              <a:gd name="connsiteY175" fmla="*/ 3289224 h 6858001"/>
              <a:gd name="connsiteX176" fmla="*/ 866523 w 874715"/>
              <a:gd name="connsiteY176" fmla="*/ 3248621 h 6858001"/>
              <a:gd name="connsiteX177" fmla="*/ 848234 w 874715"/>
              <a:gd name="connsiteY177" fmla="*/ 3203506 h 6858001"/>
              <a:gd name="connsiteX178" fmla="*/ 810325 w 874715"/>
              <a:gd name="connsiteY178" fmla="*/ 3097977 h 6858001"/>
              <a:gd name="connsiteX179" fmla="*/ 808609 w 874715"/>
              <a:gd name="connsiteY179" fmla="*/ 3031285 h 6858001"/>
              <a:gd name="connsiteX180" fmla="*/ 792417 w 874715"/>
              <a:gd name="connsiteY180" fmla="*/ 2886329 h 6858001"/>
              <a:gd name="connsiteX181" fmla="*/ 769366 w 874715"/>
              <a:gd name="connsiteY181" fmla="*/ 2791590 h 6858001"/>
              <a:gd name="connsiteX182" fmla="*/ 743267 w 874715"/>
              <a:gd name="connsiteY182" fmla="*/ 2723527 h 6858001"/>
              <a:gd name="connsiteX183" fmla="*/ 709166 w 874715"/>
              <a:gd name="connsiteY183" fmla="*/ 2626038 h 6858001"/>
              <a:gd name="connsiteX184" fmla="*/ 691449 w 874715"/>
              <a:gd name="connsiteY184" fmla="*/ 2528158 h 6858001"/>
              <a:gd name="connsiteX185" fmla="*/ 669159 w 874715"/>
              <a:gd name="connsiteY185" fmla="*/ 2457348 h 6858001"/>
              <a:gd name="connsiteX186" fmla="*/ 653918 w 874715"/>
              <a:gd name="connsiteY186" fmla="*/ 2370844 h 6858001"/>
              <a:gd name="connsiteX187" fmla="*/ 653348 w 874715"/>
              <a:gd name="connsiteY187" fmla="*/ 2298269 h 6858001"/>
              <a:gd name="connsiteX188" fmla="*/ 656014 w 874715"/>
              <a:gd name="connsiteY188" fmla="*/ 2184501 h 6858001"/>
              <a:gd name="connsiteX189" fmla="*/ 609913 w 874715"/>
              <a:gd name="connsiteY189" fmla="*/ 2045235 h 6858001"/>
              <a:gd name="connsiteX190" fmla="*/ 599624 w 874715"/>
              <a:gd name="connsiteY190" fmla="*/ 1988939 h 6858001"/>
              <a:gd name="connsiteX191" fmla="*/ 594862 w 874715"/>
              <a:gd name="connsiteY191" fmla="*/ 1935977 h 6858001"/>
              <a:gd name="connsiteX192" fmla="*/ 564191 w 874715"/>
              <a:gd name="connsiteY192" fmla="*/ 1823583 h 6858001"/>
              <a:gd name="connsiteX193" fmla="*/ 554093 w 874715"/>
              <a:gd name="connsiteY193" fmla="*/ 1777881 h 6858001"/>
              <a:gd name="connsiteX194" fmla="*/ 554285 w 874715"/>
              <a:gd name="connsiteY194" fmla="*/ 1713934 h 6858001"/>
              <a:gd name="connsiteX195" fmla="*/ 540186 w 874715"/>
              <a:gd name="connsiteY195" fmla="*/ 1597617 h 6858001"/>
              <a:gd name="connsiteX196" fmla="*/ 499037 w 874715"/>
              <a:gd name="connsiteY196" fmla="*/ 1481495 h 6858001"/>
              <a:gd name="connsiteX197" fmla="*/ 503037 w 874715"/>
              <a:gd name="connsiteY197" fmla="*/ 1432262 h 6858001"/>
              <a:gd name="connsiteX198" fmla="*/ 502085 w 874715"/>
              <a:gd name="connsiteY198" fmla="*/ 1414609 h 6858001"/>
              <a:gd name="connsiteX199" fmla="*/ 479414 w 874715"/>
              <a:gd name="connsiteY199" fmla="*/ 1255923 h 6858001"/>
              <a:gd name="connsiteX200" fmla="*/ 476938 w 874715"/>
              <a:gd name="connsiteY200" fmla="*/ 1240034 h 6858001"/>
              <a:gd name="connsiteX201" fmla="*/ 456745 w 874715"/>
              <a:gd name="connsiteY201" fmla="*/ 1165498 h 6858001"/>
              <a:gd name="connsiteX202" fmla="*/ 444171 w 874715"/>
              <a:gd name="connsiteY202" fmla="*/ 977582 h 6858001"/>
              <a:gd name="connsiteX203" fmla="*/ 442647 w 874715"/>
              <a:gd name="connsiteY203" fmla="*/ 966011 h 6858001"/>
              <a:gd name="connsiteX204" fmla="*/ 452743 w 874715"/>
              <a:gd name="connsiteY204" fmla="*/ 903045 h 6858001"/>
              <a:gd name="connsiteX205" fmla="*/ 467032 w 874715"/>
              <a:gd name="connsiteY205" fmla="*/ 871859 h 6858001"/>
              <a:gd name="connsiteX206" fmla="*/ 481892 w 874715"/>
              <a:gd name="connsiteY206" fmla="*/ 823213 h 6858001"/>
              <a:gd name="connsiteX207" fmla="*/ 487416 w 874715"/>
              <a:gd name="connsiteY207" fmla="*/ 773781 h 6858001"/>
              <a:gd name="connsiteX208" fmla="*/ 464936 w 874715"/>
              <a:gd name="connsiteY208" fmla="*/ 690809 h 6858001"/>
              <a:gd name="connsiteX209" fmla="*/ 462650 w 874715"/>
              <a:gd name="connsiteY209" fmla="*/ 660603 h 6858001"/>
              <a:gd name="connsiteX210" fmla="*/ 451791 w 874715"/>
              <a:gd name="connsiteY210" fmla="*/ 593322 h 6858001"/>
              <a:gd name="connsiteX211" fmla="*/ 452553 w 874715"/>
              <a:gd name="connsiteY211" fmla="*/ 534478 h 6858001"/>
              <a:gd name="connsiteX212" fmla="*/ 469890 w 874715"/>
              <a:gd name="connsiteY212" fmla="*/ 487205 h 6858001"/>
              <a:gd name="connsiteX213" fmla="*/ 473318 w 874715"/>
              <a:gd name="connsiteY213" fmla="*/ 418552 h 6858001"/>
              <a:gd name="connsiteX214" fmla="*/ 460746 w 874715"/>
              <a:gd name="connsiteY214" fmla="*/ 374220 h 6858001"/>
              <a:gd name="connsiteX215" fmla="*/ 459032 w 874715"/>
              <a:gd name="connsiteY215" fmla="*/ 365198 h 6858001"/>
              <a:gd name="connsiteX216" fmla="*/ 458267 w 874715"/>
              <a:gd name="connsiteY216" fmla="*/ 249272 h 6858001"/>
              <a:gd name="connsiteX217" fmla="*/ 496179 w 874715"/>
              <a:gd name="connsiteY217" fmla="*/ 104514 h 6858001"/>
              <a:gd name="connsiteX218" fmla="*/ 504181 w 874715"/>
              <a:gd name="connsiteY218" fmla="*/ 80583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</a:cxnLst>
            <a:rect l="l" t="t" r="r" b="b"/>
            <a:pathLst>
              <a:path w="874715" h="6858001">
                <a:moveTo>
                  <a:pt x="669467" y="3720275"/>
                </a:moveTo>
                <a:lnTo>
                  <a:pt x="710453" y="3726292"/>
                </a:lnTo>
                <a:lnTo>
                  <a:pt x="710455" y="3726292"/>
                </a:lnTo>
                <a:lnTo>
                  <a:pt x="669465" y="3720275"/>
                </a:lnTo>
                <a:close/>
                <a:moveTo>
                  <a:pt x="834223" y="3333751"/>
                </a:moveTo>
                <a:lnTo>
                  <a:pt x="446757" y="3333751"/>
                </a:lnTo>
                <a:lnTo>
                  <a:pt x="441229" y="3376550"/>
                </a:lnTo>
                <a:lnTo>
                  <a:pt x="437178" y="3407910"/>
                </a:lnTo>
                <a:cubicBezTo>
                  <a:pt x="435005" y="3435408"/>
                  <a:pt x="434362" y="3463164"/>
                  <a:pt x="435790" y="3491262"/>
                </a:cubicBezTo>
                <a:cubicBezTo>
                  <a:pt x="436266" y="3500578"/>
                  <a:pt x="433599" y="3510777"/>
                  <a:pt x="429384" y="3520658"/>
                </a:cubicBezTo>
                <a:lnTo>
                  <a:pt x="427332" y="3524252"/>
                </a:lnTo>
                <a:lnTo>
                  <a:pt x="427331" y="3524252"/>
                </a:lnTo>
                <a:lnTo>
                  <a:pt x="413690" y="3548145"/>
                </a:lnTo>
                <a:cubicBezTo>
                  <a:pt x="391973" y="3578940"/>
                  <a:pt x="390257" y="3577567"/>
                  <a:pt x="408166" y="3612089"/>
                </a:cubicBezTo>
                <a:cubicBezTo>
                  <a:pt x="412548" y="3620328"/>
                  <a:pt x="415214" y="3630528"/>
                  <a:pt x="421692" y="3636610"/>
                </a:cubicBezTo>
                <a:cubicBezTo>
                  <a:pt x="438171" y="3652106"/>
                  <a:pt x="444409" y="3669416"/>
                  <a:pt x="445933" y="3687609"/>
                </a:cubicBezTo>
                <a:lnTo>
                  <a:pt x="443241" y="3725049"/>
                </a:lnTo>
                <a:lnTo>
                  <a:pt x="455589" y="3723372"/>
                </a:lnTo>
                <a:cubicBezTo>
                  <a:pt x="485111" y="3719138"/>
                  <a:pt x="514678" y="3715144"/>
                  <a:pt x="544787" y="3712739"/>
                </a:cubicBezTo>
                <a:lnTo>
                  <a:pt x="544802" y="3712740"/>
                </a:lnTo>
                <a:lnTo>
                  <a:pt x="544786" y="3712740"/>
                </a:lnTo>
                <a:cubicBezTo>
                  <a:pt x="514677" y="3715145"/>
                  <a:pt x="485110" y="3719139"/>
                  <a:pt x="455588" y="3723373"/>
                </a:cubicBezTo>
                <a:lnTo>
                  <a:pt x="443240" y="3725050"/>
                </a:lnTo>
                <a:lnTo>
                  <a:pt x="441884" y="3743904"/>
                </a:lnTo>
                <a:cubicBezTo>
                  <a:pt x="440932" y="3750574"/>
                  <a:pt x="439598" y="3758615"/>
                  <a:pt x="442266" y="3764306"/>
                </a:cubicBezTo>
                <a:cubicBezTo>
                  <a:pt x="454266" y="3790000"/>
                  <a:pt x="450076" y="3811773"/>
                  <a:pt x="433692" y="3834135"/>
                </a:cubicBezTo>
                <a:cubicBezTo>
                  <a:pt x="419595" y="3853553"/>
                  <a:pt x="411213" y="3875915"/>
                  <a:pt x="428740" y="3898864"/>
                </a:cubicBezTo>
                <a:cubicBezTo>
                  <a:pt x="467603" y="3949864"/>
                  <a:pt x="469507" y="4004392"/>
                  <a:pt x="444932" y="4062061"/>
                </a:cubicBezTo>
                <a:cubicBezTo>
                  <a:pt x="427405" y="4103253"/>
                  <a:pt x="423405" y="4143856"/>
                  <a:pt x="441122" y="4187207"/>
                </a:cubicBezTo>
                <a:cubicBezTo>
                  <a:pt x="447980" y="4203880"/>
                  <a:pt x="443408" y="4225456"/>
                  <a:pt x="444932" y="4244874"/>
                </a:cubicBezTo>
                <a:cubicBezTo>
                  <a:pt x="445694" y="4255860"/>
                  <a:pt x="445884" y="4268022"/>
                  <a:pt x="450648" y="4277434"/>
                </a:cubicBezTo>
                <a:cubicBezTo>
                  <a:pt x="462841" y="4302544"/>
                  <a:pt x="478461" y="4325885"/>
                  <a:pt x="490464" y="4351188"/>
                </a:cubicBezTo>
                <a:cubicBezTo>
                  <a:pt x="496178" y="4363350"/>
                  <a:pt x="499226" y="4377865"/>
                  <a:pt x="499418" y="4391596"/>
                </a:cubicBezTo>
                <a:cubicBezTo>
                  <a:pt x="500370" y="4432199"/>
                  <a:pt x="500370" y="4472804"/>
                  <a:pt x="498656" y="4513209"/>
                </a:cubicBezTo>
                <a:cubicBezTo>
                  <a:pt x="495988" y="4579901"/>
                  <a:pt x="495416" y="4647572"/>
                  <a:pt x="438646" y="4695629"/>
                </a:cubicBezTo>
                <a:cubicBezTo>
                  <a:pt x="434074" y="4699554"/>
                  <a:pt x="431406" y="4707987"/>
                  <a:pt x="430644" y="4714658"/>
                </a:cubicBezTo>
                <a:cubicBezTo>
                  <a:pt x="427025" y="4745453"/>
                  <a:pt x="426643" y="4777033"/>
                  <a:pt x="420737" y="4807436"/>
                </a:cubicBezTo>
                <a:cubicBezTo>
                  <a:pt x="415975" y="4831758"/>
                  <a:pt x="417499" y="4851963"/>
                  <a:pt x="434264" y="4870400"/>
                </a:cubicBezTo>
                <a:cubicBezTo>
                  <a:pt x="456362" y="4894527"/>
                  <a:pt x="469317" y="4923950"/>
                  <a:pt x="462269" y="4956119"/>
                </a:cubicBezTo>
                <a:cubicBezTo>
                  <a:pt x="455410" y="4988286"/>
                  <a:pt x="470269" y="5009470"/>
                  <a:pt x="485701" y="5033207"/>
                </a:cubicBezTo>
                <a:cubicBezTo>
                  <a:pt x="496940" y="5050467"/>
                  <a:pt x="511038" y="5070083"/>
                  <a:pt x="512180" y="5089305"/>
                </a:cubicBezTo>
                <a:cubicBezTo>
                  <a:pt x="514656" y="5132851"/>
                  <a:pt x="553902" y="5170316"/>
                  <a:pt x="531613" y="5217589"/>
                </a:cubicBezTo>
                <a:cubicBezTo>
                  <a:pt x="530089" y="5220727"/>
                  <a:pt x="533899" y="5226415"/>
                  <a:pt x="534851" y="5230926"/>
                </a:cubicBezTo>
                <a:cubicBezTo>
                  <a:pt x="542091" y="5267019"/>
                  <a:pt x="535041" y="5300953"/>
                  <a:pt x="511228" y="5327433"/>
                </a:cubicBezTo>
                <a:cubicBezTo>
                  <a:pt x="480175" y="5362152"/>
                  <a:pt x="477127" y="5400597"/>
                  <a:pt x="487225" y="5443357"/>
                </a:cubicBezTo>
                <a:cubicBezTo>
                  <a:pt x="490464" y="5457089"/>
                  <a:pt x="492750" y="5470820"/>
                  <a:pt x="495416" y="5484746"/>
                </a:cubicBezTo>
                <a:cubicBezTo>
                  <a:pt x="499226" y="5503576"/>
                  <a:pt x="503228" y="5522604"/>
                  <a:pt x="507038" y="5541432"/>
                </a:cubicBezTo>
                <a:cubicBezTo>
                  <a:pt x="510848" y="5559676"/>
                  <a:pt x="517324" y="5579880"/>
                  <a:pt x="500942" y="5594001"/>
                </a:cubicBezTo>
                <a:cubicBezTo>
                  <a:pt x="486843" y="5606164"/>
                  <a:pt x="488177" y="5614794"/>
                  <a:pt x="500370" y="5625974"/>
                </a:cubicBezTo>
                <a:cubicBezTo>
                  <a:pt x="543043" y="5664813"/>
                  <a:pt x="569714" y="5711889"/>
                  <a:pt x="571618" y="5771911"/>
                </a:cubicBezTo>
                <a:cubicBezTo>
                  <a:pt x="572000" y="5784268"/>
                  <a:pt x="574666" y="5796822"/>
                  <a:pt x="577524" y="5808982"/>
                </a:cubicBezTo>
                <a:cubicBezTo>
                  <a:pt x="579239" y="5816437"/>
                  <a:pt x="581145" y="5825462"/>
                  <a:pt x="586289" y="5829971"/>
                </a:cubicBezTo>
                <a:cubicBezTo>
                  <a:pt x="625532" y="5865083"/>
                  <a:pt x="652775" y="5908825"/>
                  <a:pt x="674684" y="5956490"/>
                </a:cubicBezTo>
                <a:cubicBezTo>
                  <a:pt x="682494" y="5973553"/>
                  <a:pt x="690304" y="5991797"/>
                  <a:pt x="692590" y="6010235"/>
                </a:cubicBezTo>
                <a:cubicBezTo>
                  <a:pt x="694876" y="6029456"/>
                  <a:pt x="691066" y="6049660"/>
                  <a:pt x="688970" y="6069276"/>
                </a:cubicBezTo>
                <a:cubicBezTo>
                  <a:pt x="687828" y="6080849"/>
                  <a:pt x="688018" y="6094187"/>
                  <a:pt x="682494" y="6103407"/>
                </a:cubicBezTo>
                <a:cubicBezTo>
                  <a:pt x="665157" y="6132633"/>
                  <a:pt x="646489" y="6160879"/>
                  <a:pt x="626294" y="6188144"/>
                </a:cubicBezTo>
                <a:cubicBezTo>
                  <a:pt x="608958" y="6211486"/>
                  <a:pt x="606481" y="6216194"/>
                  <a:pt x="628200" y="6236396"/>
                </a:cubicBezTo>
                <a:cubicBezTo>
                  <a:pt x="650489" y="6257190"/>
                  <a:pt x="662109" y="6283082"/>
                  <a:pt x="666871" y="6311718"/>
                </a:cubicBezTo>
                <a:cubicBezTo>
                  <a:pt x="674302" y="6357030"/>
                  <a:pt x="680588" y="6402732"/>
                  <a:pt x="684208" y="6448435"/>
                </a:cubicBezTo>
                <a:cubicBezTo>
                  <a:pt x="687446" y="6489823"/>
                  <a:pt x="669920" y="6509634"/>
                  <a:pt x="630104" y="6517873"/>
                </a:cubicBezTo>
                <a:cubicBezTo>
                  <a:pt x="608005" y="6522581"/>
                  <a:pt x="584001" y="6528663"/>
                  <a:pt x="578096" y="6553767"/>
                </a:cubicBezTo>
                <a:cubicBezTo>
                  <a:pt x="568570" y="6594765"/>
                  <a:pt x="564380" y="6637329"/>
                  <a:pt x="517706" y="6657533"/>
                </a:cubicBezTo>
                <a:cubicBezTo>
                  <a:pt x="527993" y="6668713"/>
                  <a:pt x="534089" y="6675579"/>
                  <a:pt x="540185" y="6682250"/>
                </a:cubicBezTo>
                <a:cubicBezTo>
                  <a:pt x="557140" y="6700686"/>
                  <a:pt x="564380" y="6738934"/>
                  <a:pt x="549712" y="6758356"/>
                </a:cubicBezTo>
                <a:cubicBezTo>
                  <a:pt x="528375" y="6786993"/>
                  <a:pt x="532375" y="6813278"/>
                  <a:pt x="548950" y="6840738"/>
                </a:cubicBezTo>
                <a:lnTo>
                  <a:pt x="556149" y="6858001"/>
                </a:lnTo>
                <a:lnTo>
                  <a:pt x="760427" y="6858001"/>
                </a:lnTo>
                <a:lnTo>
                  <a:pt x="763269" y="6846819"/>
                </a:lnTo>
                <a:cubicBezTo>
                  <a:pt x="771841" y="6790916"/>
                  <a:pt x="777937" y="6734620"/>
                  <a:pt x="784795" y="6678324"/>
                </a:cubicBezTo>
                <a:cubicBezTo>
                  <a:pt x="791844" y="6620265"/>
                  <a:pt x="799274" y="6562401"/>
                  <a:pt x="805560" y="6504338"/>
                </a:cubicBezTo>
                <a:cubicBezTo>
                  <a:pt x="808800" y="6472562"/>
                  <a:pt x="809370" y="6440589"/>
                  <a:pt x="812418" y="6408814"/>
                </a:cubicBezTo>
                <a:cubicBezTo>
                  <a:pt x="815086" y="6380959"/>
                  <a:pt x="820039" y="6353302"/>
                  <a:pt x="823279" y="6325450"/>
                </a:cubicBezTo>
                <a:cubicBezTo>
                  <a:pt x="825945" y="6301323"/>
                  <a:pt x="827469" y="6277000"/>
                  <a:pt x="830137" y="6252873"/>
                </a:cubicBezTo>
                <a:cubicBezTo>
                  <a:pt x="834517" y="6214231"/>
                  <a:pt x="839471" y="6175786"/>
                  <a:pt x="844043" y="6137341"/>
                </a:cubicBezTo>
                <a:cubicBezTo>
                  <a:pt x="845757" y="6121257"/>
                  <a:pt x="850520" y="6104387"/>
                  <a:pt x="847663" y="6089284"/>
                </a:cubicBezTo>
                <a:cubicBezTo>
                  <a:pt x="840423" y="6051230"/>
                  <a:pt x="842519" y="6013764"/>
                  <a:pt x="847471" y="5975908"/>
                </a:cubicBezTo>
                <a:cubicBezTo>
                  <a:pt x="849188" y="5962962"/>
                  <a:pt x="848806" y="5949036"/>
                  <a:pt x="845567" y="5936481"/>
                </a:cubicBezTo>
                <a:cubicBezTo>
                  <a:pt x="839089" y="5910785"/>
                  <a:pt x="829945" y="5885876"/>
                  <a:pt x="821945" y="5860571"/>
                </a:cubicBezTo>
                <a:cubicBezTo>
                  <a:pt x="820993" y="5857824"/>
                  <a:pt x="820801" y="5854490"/>
                  <a:pt x="820231" y="5851549"/>
                </a:cubicBezTo>
                <a:cubicBezTo>
                  <a:pt x="816990" y="5834874"/>
                  <a:pt x="813752" y="5818399"/>
                  <a:pt x="810894" y="5801726"/>
                </a:cubicBezTo>
                <a:cubicBezTo>
                  <a:pt x="809370" y="5792704"/>
                  <a:pt x="809180" y="5783484"/>
                  <a:pt x="807846" y="5774460"/>
                </a:cubicBezTo>
                <a:cubicBezTo>
                  <a:pt x="802512" y="5739546"/>
                  <a:pt x="811466" y="5701101"/>
                  <a:pt x="788415" y="5670892"/>
                </a:cubicBezTo>
                <a:cubicBezTo>
                  <a:pt x="773555" y="5651277"/>
                  <a:pt x="776985" y="5632250"/>
                  <a:pt x="779271" y="5611265"/>
                </a:cubicBezTo>
                <a:cubicBezTo>
                  <a:pt x="780985" y="5595374"/>
                  <a:pt x="780413" y="5579094"/>
                  <a:pt x="780605" y="5563010"/>
                </a:cubicBezTo>
                <a:cubicBezTo>
                  <a:pt x="781175" y="5534764"/>
                  <a:pt x="781367" y="5506518"/>
                  <a:pt x="782319" y="5478272"/>
                </a:cubicBezTo>
                <a:cubicBezTo>
                  <a:pt x="782699" y="5469249"/>
                  <a:pt x="787463" y="5460031"/>
                  <a:pt x="786701" y="5451203"/>
                </a:cubicBezTo>
                <a:cubicBezTo>
                  <a:pt x="783081" y="5410403"/>
                  <a:pt x="777365" y="5369604"/>
                  <a:pt x="774127" y="5328805"/>
                </a:cubicBezTo>
                <a:cubicBezTo>
                  <a:pt x="772223" y="5305660"/>
                  <a:pt x="775841" y="5281924"/>
                  <a:pt x="773175" y="5258975"/>
                </a:cubicBezTo>
                <a:cubicBezTo>
                  <a:pt x="770127" y="5232496"/>
                  <a:pt x="762317" y="5206604"/>
                  <a:pt x="757552" y="5180319"/>
                </a:cubicBezTo>
                <a:cubicBezTo>
                  <a:pt x="756220" y="5173061"/>
                  <a:pt x="757934" y="5165020"/>
                  <a:pt x="758314" y="5157370"/>
                </a:cubicBezTo>
                <a:cubicBezTo>
                  <a:pt x="758697" y="5148739"/>
                  <a:pt x="759459" y="5140304"/>
                  <a:pt x="759649" y="5131673"/>
                </a:cubicBezTo>
                <a:cubicBezTo>
                  <a:pt x="760031" y="5105388"/>
                  <a:pt x="759459" y="5079104"/>
                  <a:pt x="760793" y="5052820"/>
                </a:cubicBezTo>
                <a:cubicBezTo>
                  <a:pt x="761555" y="5036736"/>
                  <a:pt x="769365" y="5019868"/>
                  <a:pt x="766507" y="5004959"/>
                </a:cubicBezTo>
                <a:cubicBezTo>
                  <a:pt x="760983" y="4974557"/>
                  <a:pt x="773365" y="4944153"/>
                  <a:pt x="763079" y="4913751"/>
                </a:cubicBezTo>
                <a:cubicBezTo>
                  <a:pt x="760031" y="4904334"/>
                  <a:pt x="767651" y="4891388"/>
                  <a:pt x="768031" y="4880011"/>
                </a:cubicBezTo>
                <a:cubicBezTo>
                  <a:pt x="768983" y="4851570"/>
                  <a:pt x="768793" y="4823128"/>
                  <a:pt x="768603" y="4794687"/>
                </a:cubicBezTo>
                <a:cubicBezTo>
                  <a:pt x="768413" y="4769186"/>
                  <a:pt x="771079" y="4742705"/>
                  <a:pt x="765745" y="4718187"/>
                </a:cubicBezTo>
                <a:cubicBezTo>
                  <a:pt x="760031" y="4692491"/>
                  <a:pt x="760793" y="4669346"/>
                  <a:pt x="767269" y="4644434"/>
                </a:cubicBezTo>
                <a:cubicBezTo>
                  <a:pt x="771651" y="4627369"/>
                  <a:pt x="772223" y="4609322"/>
                  <a:pt x="773555" y="4591670"/>
                </a:cubicBezTo>
                <a:cubicBezTo>
                  <a:pt x="775079" y="4572644"/>
                  <a:pt x="771079" y="4551655"/>
                  <a:pt x="777365" y="4534394"/>
                </a:cubicBezTo>
                <a:cubicBezTo>
                  <a:pt x="796036" y="4483001"/>
                  <a:pt x="800036" y="4430237"/>
                  <a:pt x="800036" y="4376493"/>
                </a:cubicBezTo>
                <a:cubicBezTo>
                  <a:pt x="800036" y="4366684"/>
                  <a:pt x="797370" y="4356680"/>
                  <a:pt x="794512" y="4347267"/>
                </a:cubicBezTo>
                <a:cubicBezTo>
                  <a:pt x="777365" y="4292342"/>
                  <a:pt x="778889" y="4237224"/>
                  <a:pt x="789368" y="4181322"/>
                </a:cubicBezTo>
                <a:cubicBezTo>
                  <a:pt x="791654" y="4169748"/>
                  <a:pt x="792036" y="4156803"/>
                  <a:pt x="789750" y="4145230"/>
                </a:cubicBezTo>
                <a:cubicBezTo>
                  <a:pt x="783081" y="4112668"/>
                  <a:pt x="772031" y="4081088"/>
                  <a:pt x="767269" y="4048330"/>
                </a:cubicBezTo>
                <a:cubicBezTo>
                  <a:pt x="759459" y="3994194"/>
                  <a:pt x="785747" y="3947314"/>
                  <a:pt x="802894" y="3898864"/>
                </a:cubicBezTo>
                <a:cubicBezTo>
                  <a:pt x="819087" y="3852768"/>
                  <a:pt x="855664" y="3813538"/>
                  <a:pt x="847471" y="3759007"/>
                </a:cubicBezTo>
                <a:lnTo>
                  <a:pt x="848163" y="3756136"/>
                </a:lnTo>
                <a:lnTo>
                  <a:pt x="819543" y="3748731"/>
                </a:lnTo>
                <a:lnTo>
                  <a:pt x="819313" y="3748682"/>
                </a:lnTo>
                <a:lnTo>
                  <a:pt x="819544" y="3748730"/>
                </a:lnTo>
                <a:lnTo>
                  <a:pt x="848164" y="3756135"/>
                </a:lnTo>
                <a:lnTo>
                  <a:pt x="849545" y="3750401"/>
                </a:lnTo>
                <a:cubicBezTo>
                  <a:pt x="850902" y="3747434"/>
                  <a:pt x="852522" y="3744394"/>
                  <a:pt x="853189" y="3741353"/>
                </a:cubicBezTo>
                <a:cubicBezTo>
                  <a:pt x="856809" y="3724680"/>
                  <a:pt x="861189" y="3708009"/>
                  <a:pt x="862905" y="3691138"/>
                </a:cubicBezTo>
                <a:cubicBezTo>
                  <a:pt x="865191" y="3670544"/>
                  <a:pt x="864429" y="3649555"/>
                  <a:pt x="866333" y="3628959"/>
                </a:cubicBezTo>
                <a:cubicBezTo>
                  <a:pt x="868619" y="3602478"/>
                  <a:pt x="874715" y="3576391"/>
                  <a:pt x="874715" y="3550106"/>
                </a:cubicBezTo>
                <a:lnTo>
                  <a:pt x="871487" y="3524252"/>
                </a:lnTo>
                <a:lnTo>
                  <a:pt x="871488" y="3524252"/>
                </a:lnTo>
                <a:lnTo>
                  <a:pt x="870763" y="3518451"/>
                </a:lnTo>
                <a:cubicBezTo>
                  <a:pt x="868573" y="3507933"/>
                  <a:pt x="865953" y="3497439"/>
                  <a:pt x="864238" y="3486946"/>
                </a:cubicBezTo>
                <a:cubicBezTo>
                  <a:pt x="859476" y="3457327"/>
                  <a:pt x="860810" y="3424765"/>
                  <a:pt x="848618" y="3398677"/>
                </a:cubicBezTo>
                <a:lnTo>
                  <a:pt x="837595" y="3365728"/>
                </a:lnTo>
                <a:lnTo>
                  <a:pt x="834829" y="3357461"/>
                </a:lnTo>
                <a:close/>
                <a:moveTo>
                  <a:pt x="513783" y="0"/>
                </a:moveTo>
                <a:lnTo>
                  <a:pt x="72334" y="0"/>
                </a:lnTo>
                <a:lnTo>
                  <a:pt x="75447" y="27991"/>
                </a:lnTo>
                <a:cubicBezTo>
                  <a:pt x="80828" y="63323"/>
                  <a:pt x="87734" y="98434"/>
                  <a:pt x="88115" y="134133"/>
                </a:cubicBezTo>
                <a:cubicBezTo>
                  <a:pt x="88495" y="166498"/>
                  <a:pt x="94591" y="198471"/>
                  <a:pt x="62778" y="221224"/>
                </a:cubicBezTo>
                <a:cubicBezTo>
                  <a:pt x="58586" y="224165"/>
                  <a:pt x="60872" y="238486"/>
                  <a:pt x="62206" y="247312"/>
                </a:cubicBezTo>
                <a:cubicBezTo>
                  <a:pt x="65065" y="266927"/>
                  <a:pt x="72303" y="286346"/>
                  <a:pt x="72113" y="305764"/>
                </a:cubicBezTo>
                <a:cubicBezTo>
                  <a:pt x="71923" y="345976"/>
                  <a:pt x="68875" y="386383"/>
                  <a:pt x="65445" y="426397"/>
                </a:cubicBezTo>
                <a:cubicBezTo>
                  <a:pt x="64111" y="441500"/>
                  <a:pt x="58968" y="456017"/>
                  <a:pt x="55348" y="470924"/>
                </a:cubicBezTo>
                <a:cubicBezTo>
                  <a:pt x="53252" y="479162"/>
                  <a:pt x="47728" y="487990"/>
                  <a:pt x="48870" y="495638"/>
                </a:cubicBezTo>
                <a:cubicBezTo>
                  <a:pt x="55538" y="539970"/>
                  <a:pt x="39156" y="580573"/>
                  <a:pt x="30963" y="622548"/>
                </a:cubicBezTo>
                <a:cubicBezTo>
                  <a:pt x="27153" y="641968"/>
                  <a:pt x="18009" y="660210"/>
                  <a:pt x="11723" y="679040"/>
                </a:cubicBezTo>
                <a:cubicBezTo>
                  <a:pt x="10007" y="683943"/>
                  <a:pt x="8483" y="689436"/>
                  <a:pt x="8865" y="694341"/>
                </a:cubicBezTo>
                <a:cubicBezTo>
                  <a:pt x="11151" y="722389"/>
                  <a:pt x="14389" y="750244"/>
                  <a:pt x="16865" y="778095"/>
                </a:cubicBezTo>
                <a:cubicBezTo>
                  <a:pt x="19151" y="803401"/>
                  <a:pt x="19913" y="828900"/>
                  <a:pt x="47918" y="840866"/>
                </a:cubicBezTo>
                <a:cubicBezTo>
                  <a:pt x="52300" y="842633"/>
                  <a:pt x="55538" y="848516"/>
                  <a:pt x="58396" y="853028"/>
                </a:cubicBezTo>
                <a:cubicBezTo>
                  <a:pt x="102404" y="922662"/>
                  <a:pt x="101260" y="959929"/>
                  <a:pt x="54776" y="1027995"/>
                </a:cubicBezTo>
                <a:cubicBezTo>
                  <a:pt x="50014" y="1035056"/>
                  <a:pt x="46584" y="1050159"/>
                  <a:pt x="50394" y="1054866"/>
                </a:cubicBezTo>
                <a:cubicBezTo>
                  <a:pt x="82019" y="1094882"/>
                  <a:pt x="78589" y="1138623"/>
                  <a:pt x="68683" y="1184720"/>
                </a:cubicBezTo>
                <a:cubicBezTo>
                  <a:pt x="66017" y="1196684"/>
                  <a:pt x="66017" y="1213555"/>
                  <a:pt x="72303" y="1222576"/>
                </a:cubicBezTo>
                <a:cubicBezTo>
                  <a:pt x="101450" y="1265534"/>
                  <a:pt x="97260" y="1311630"/>
                  <a:pt x="88687" y="1358313"/>
                </a:cubicBezTo>
                <a:cubicBezTo>
                  <a:pt x="87353" y="1365570"/>
                  <a:pt x="80113" y="1374398"/>
                  <a:pt x="73447" y="1377535"/>
                </a:cubicBezTo>
                <a:cubicBezTo>
                  <a:pt x="49824" y="1388716"/>
                  <a:pt x="41822" y="1409705"/>
                  <a:pt x="35153" y="1432851"/>
                </a:cubicBezTo>
                <a:cubicBezTo>
                  <a:pt x="24295" y="1469335"/>
                  <a:pt x="11531" y="1505229"/>
                  <a:pt x="1244" y="1541910"/>
                </a:cubicBezTo>
                <a:cubicBezTo>
                  <a:pt x="-1232" y="1550935"/>
                  <a:pt x="292" y="1562114"/>
                  <a:pt x="3149" y="1571529"/>
                </a:cubicBezTo>
                <a:cubicBezTo>
                  <a:pt x="12865" y="1603698"/>
                  <a:pt x="37250" y="1624098"/>
                  <a:pt x="59730" y="1646459"/>
                </a:cubicBezTo>
                <a:cubicBezTo>
                  <a:pt x="69637" y="1656267"/>
                  <a:pt x="76685" y="1669800"/>
                  <a:pt x="82399" y="1682944"/>
                </a:cubicBezTo>
                <a:cubicBezTo>
                  <a:pt x="97070" y="1717073"/>
                  <a:pt x="110214" y="1751988"/>
                  <a:pt x="124120" y="1786511"/>
                </a:cubicBezTo>
                <a:cubicBezTo>
                  <a:pt x="125454" y="1789845"/>
                  <a:pt x="128883" y="1792590"/>
                  <a:pt x="131741" y="1795142"/>
                </a:cubicBezTo>
                <a:cubicBezTo>
                  <a:pt x="161842" y="1820640"/>
                  <a:pt x="192131" y="1845943"/>
                  <a:pt x="222232" y="1871640"/>
                </a:cubicBezTo>
                <a:cubicBezTo>
                  <a:pt x="227946" y="1876543"/>
                  <a:pt x="232138" y="1883606"/>
                  <a:pt x="237662" y="1888901"/>
                </a:cubicBezTo>
                <a:cubicBezTo>
                  <a:pt x="245282" y="1896356"/>
                  <a:pt x="252523" y="1905771"/>
                  <a:pt x="261667" y="1909694"/>
                </a:cubicBezTo>
                <a:cubicBezTo>
                  <a:pt x="290432" y="1921855"/>
                  <a:pt x="302816" y="1945197"/>
                  <a:pt x="308150" y="1974618"/>
                </a:cubicBezTo>
                <a:cubicBezTo>
                  <a:pt x="313103" y="2001493"/>
                  <a:pt x="317295" y="2028365"/>
                  <a:pt x="323009" y="2055042"/>
                </a:cubicBezTo>
                <a:cubicBezTo>
                  <a:pt x="329867" y="2087602"/>
                  <a:pt x="337297" y="2119968"/>
                  <a:pt x="345680" y="2152137"/>
                </a:cubicBezTo>
                <a:cubicBezTo>
                  <a:pt x="349300" y="2166063"/>
                  <a:pt x="353490" y="2180774"/>
                  <a:pt x="360920" y="2192740"/>
                </a:cubicBezTo>
                <a:cubicBezTo>
                  <a:pt x="381495" y="2226281"/>
                  <a:pt x="395401" y="2262177"/>
                  <a:pt x="389877" y="2301603"/>
                </a:cubicBezTo>
                <a:cubicBezTo>
                  <a:pt x="385495" y="2333183"/>
                  <a:pt x="396735" y="2359664"/>
                  <a:pt x="414262" y="2379279"/>
                </a:cubicBezTo>
                <a:cubicBezTo>
                  <a:pt x="446077" y="2414980"/>
                  <a:pt x="438837" y="2453227"/>
                  <a:pt x="428551" y="2491281"/>
                </a:cubicBezTo>
                <a:cubicBezTo>
                  <a:pt x="423216" y="2510897"/>
                  <a:pt x="423978" y="2526980"/>
                  <a:pt x="429121" y="2545615"/>
                </a:cubicBezTo>
                <a:cubicBezTo>
                  <a:pt x="441123" y="2588768"/>
                  <a:pt x="473700" y="2617603"/>
                  <a:pt x="502275" y="2645455"/>
                </a:cubicBezTo>
                <a:cubicBezTo>
                  <a:pt x="526660" y="2669191"/>
                  <a:pt x="540376" y="2695868"/>
                  <a:pt x="550665" y="2725094"/>
                </a:cubicBezTo>
                <a:cubicBezTo>
                  <a:pt x="563809" y="2761970"/>
                  <a:pt x="558857" y="2791196"/>
                  <a:pt x="527232" y="2808850"/>
                </a:cubicBezTo>
                <a:cubicBezTo>
                  <a:pt x="518277" y="2813754"/>
                  <a:pt x="507799" y="2822385"/>
                  <a:pt x="505133" y="2831604"/>
                </a:cubicBezTo>
                <a:cubicBezTo>
                  <a:pt x="491799" y="2876129"/>
                  <a:pt x="472366" y="2921245"/>
                  <a:pt x="484178" y="2968910"/>
                </a:cubicBezTo>
                <a:cubicBezTo>
                  <a:pt x="500371" y="3034817"/>
                  <a:pt x="499419" y="3099154"/>
                  <a:pt x="483416" y="3165061"/>
                </a:cubicBezTo>
                <a:cubicBezTo>
                  <a:pt x="470462" y="3218512"/>
                  <a:pt x="457126" y="3271963"/>
                  <a:pt x="447744" y="3326101"/>
                </a:cubicBezTo>
                <a:lnTo>
                  <a:pt x="446756" y="3333750"/>
                </a:lnTo>
                <a:lnTo>
                  <a:pt x="834222" y="3333750"/>
                </a:lnTo>
                <a:lnTo>
                  <a:pt x="833756" y="3315508"/>
                </a:lnTo>
                <a:cubicBezTo>
                  <a:pt x="835090" y="3305897"/>
                  <a:pt x="843092" y="3293538"/>
                  <a:pt x="851283" y="3289224"/>
                </a:cubicBezTo>
                <a:cubicBezTo>
                  <a:pt x="869571" y="3279612"/>
                  <a:pt x="872811" y="3266470"/>
                  <a:pt x="866523" y="3248621"/>
                </a:cubicBezTo>
                <a:cubicBezTo>
                  <a:pt x="861189" y="3233124"/>
                  <a:pt x="858523" y="3214098"/>
                  <a:pt x="848234" y="3203506"/>
                </a:cubicBezTo>
                <a:cubicBezTo>
                  <a:pt x="819088" y="3173494"/>
                  <a:pt x="818135" y="3135244"/>
                  <a:pt x="810325" y="3097977"/>
                </a:cubicBezTo>
                <a:cubicBezTo>
                  <a:pt x="805561" y="3075225"/>
                  <a:pt x="805371" y="3054039"/>
                  <a:pt x="808609" y="3031285"/>
                </a:cubicBezTo>
                <a:cubicBezTo>
                  <a:pt x="815849" y="2981857"/>
                  <a:pt x="805561" y="2933799"/>
                  <a:pt x="792417" y="2886329"/>
                </a:cubicBezTo>
                <a:cubicBezTo>
                  <a:pt x="783654" y="2854945"/>
                  <a:pt x="778320" y="2822776"/>
                  <a:pt x="769366" y="2791590"/>
                </a:cubicBezTo>
                <a:cubicBezTo>
                  <a:pt x="762508" y="2768247"/>
                  <a:pt x="754315" y="2744906"/>
                  <a:pt x="743267" y="2723527"/>
                </a:cubicBezTo>
                <a:cubicBezTo>
                  <a:pt x="727072" y="2692532"/>
                  <a:pt x="702688" y="2665466"/>
                  <a:pt x="709166" y="2626038"/>
                </a:cubicBezTo>
                <a:cubicBezTo>
                  <a:pt x="714880" y="2591317"/>
                  <a:pt x="702880" y="2559935"/>
                  <a:pt x="691449" y="2528158"/>
                </a:cubicBezTo>
                <a:cubicBezTo>
                  <a:pt x="683067" y="2504816"/>
                  <a:pt x="674493" y="2481477"/>
                  <a:pt x="669159" y="2457348"/>
                </a:cubicBezTo>
                <a:cubicBezTo>
                  <a:pt x="662872" y="2428709"/>
                  <a:pt x="665540" y="2396344"/>
                  <a:pt x="653918" y="2370844"/>
                </a:cubicBezTo>
                <a:cubicBezTo>
                  <a:pt x="641726" y="2344167"/>
                  <a:pt x="649918" y="2322005"/>
                  <a:pt x="653348" y="2298269"/>
                </a:cubicBezTo>
                <a:cubicBezTo>
                  <a:pt x="658682" y="2260413"/>
                  <a:pt x="668589" y="2222749"/>
                  <a:pt x="656014" y="2184501"/>
                </a:cubicBezTo>
                <a:cubicBezTo>
                  <a:pt x="640774" y="2138014"/>
                  <a:pt x="624391" y="2091918"/>
                  <a:pt x="609913" y="2045235"/>
                </a:cubicBezTo>
                <a:cubicBezTo>
                  <a:pt x="604386" y="2027187"/>
                  <a:pt x="602100" y="2007771"/>
                  <a:pt x="599624" y="1988939"/>
                </a:cubicBezTo>
                <a:cubicBezTo>
                  <a:pt x="597528" y="1971091"/>
                  <a:pt x="602862" y="1949711"/>
                  <a:pt x="594862" y="1935977"/>
                </a:cubicBezTo>
                <a:cubicBezTo>
                  <a:pt x="574287" y="1900670"/>
                  <a:pt x="564191" y="1864385"/>
                  <a:pt x="564191" y="1823583"/>
                </a:cubicBezTo>
                <a:cubicBezTo>
                  <a:pt x="564191" y="1808282"/>
                  <a:pt x="555617" y="1793374"/>
                  <a:pt x="554093" y="1777881"/>
                </a:cubicBezTo>
                <a:cubicBezTo>
                  <a:pt x="552189" y="1756694"/>
                  <a:pt x="547044" y="1732372"/>
                  <a:pt x="554285" y="1713934"/>
                </a:cubicBezTo>
                <a:cubicBezTo>
                  <a:pt x="571429" y="1670585"/>
                  <a:pt x="557141" y="1635476"/>
                  <a:pt x="540186" y="1597617"/>
                </a:cubicBezTo>
                <a:cubicBezTo>
                  <a:pt x="523422" y="1560348"/>
                  <a:pt x="510087" y="1521118"/>
                  <a:pt x="499037" y="1481495"/>
                </a:cubicBezTo>
                <a:cubicBezTo>
                  <a:pt x="495037" y="1466588"/>
                  <a:pt x="501705" y="1448740"/>
                  <a:pt x="503037" y="1432262"/>
                </a:cubicBezTo>
                <a:cubicBezTo>
                  <a:pt x="503419" y="1426376"/>
                  <a:pt x="503991" y="1419903"/>
                  <a:pt x="502085" y="1414609"/>
                </a:cubicBezTo>
                <a:cubicBezTo>
                  <a:pt x="483796" y="1363414"/>
                  <a:pt x="469890" y="1311432"/>
                  <a:pt x="479414" y="1255923"/>
                </a:cubicBezTo>
                <a:cubicBezTo>
                  <a:pt x="480368" y="1250824"/>
                  <a:pt x="478272" y="1245135"/>
                  <a:pt x="476938" y="1240034"/>
                </a:cubicBezTo>
                <a:cubicBezTo>
                  <a:pt x="470080" y="1215122"/>
                  <a:pt x="459222" y="1190799"/>
                  <a:pt x="456745" y="1165498"/>
                </a:cubicBezTo>
                <a:cubicBezTo>
                  <a:pt x="450649" y="1103121"/>
                  <a:pt x="448171" y="1040355"/>
                  <a:pt x="444171" y="977582"/>
                </a:cubicBezTo>
                <a:cubicBezTo>
                  <a:pt x="443981" y="973659"/>
                  <a:pt x="443981" y="969541"/>
                  <a:pt x="442647" y="966011"/>
                </a:cubicBezTo>
                <a:cubicBezTo>
                  <a:pt x="434455" y="942864"/>
                  <a:pt x="437123" y="922662"/>
                  <a:pt x="452743" y="903045"/>
                </a:cubicBezTo>
                <a:cubicBezTo>
                  <a:pt x="459602" y="894414"/>
                  <a:pt x="463222" y="882645"/>
                  <a:pt x="467032" y="871859"/>
                </a:cubicBezTo>
                <a:cubicBezTo>
                  <a:pt x="472748" y="855968"/>
                  <a:pt x="478272" y="839689"/>
                  <a:pt x="481892" y="823213"/>
                </a:cubicBezTo>
                <a:cubicBezTo>
                  <a:pt x="485320" y="806930"/>
                  <a:pt x="490083" y="789474"/>
                  <a:pt x="487416" y="773781"/>
                </a:cubicBezTo>
                <a:cubicBezTo>
                  <a:pt x="482654" y="745535"/>
                  <a:pt x="471986" y="718661"/>
                  <a:pt x="464936" y="690809"/>
                </a:cubicBezTo>
                <a:cubicBezTo>
                  <a:pt x="462460" y="681198"/>
                  <a:pt x="462842" y="670605"/>
                  <a:pt x="462650" y="660603"/>
                </a:cubicBezTo>
                <a:cubicBezTo>
                  <a:pt x="462080" y="637652"/>
                  <a:pt x="467604" y="614113"/>
                  <a:pt x="451791" y="593322"/>
                </a:cubicBezTo>
                <a:cubicBezTo>
                  <a:pt x="436933" y="574101"/>
                  <a:pt x="441313" y="554679"/>
                  <a:pt x="452553" y="534478"/>
                </a:cubicBezTo>
                <a:cubicBezTo>
                  <a:pt x="460556" y="519961"/>
                  <a:pt x="466842" y="503486"/>
                  <a:pt x="469890" y="487205"/>
                </a:cubicBezTo>
                <a:cubicBezTo>
                  <a:pt x="474080" y="464843"/>
                  <a:pt x="475796" y="442679"/>
                  <a:pt x="473318" y="418552"/>
                </a:cubicBezTo>
                <a:cubicBezTo>
                  <a:pt x="471604" y="401485"/>
                  <a:pt x="470842" y="387559"/>
                  <a:pt x="460746" y="374220"/>
                </a:cubicBezTo>
                <a:cubicBezTo>
                  <a:pt x="459222" y="372064"/>
                  <a:pt x="458840" y="368141"/>
                  <a:pt x="459032" y="365198"/>
                </a:cubicBezTo>
                <a:cubicBezTo>
                  <a:pt x="462270" y="326557"/>
                  <a:pt x="460556" y="288308"/>
                  <a:pt x="458267" y="249272"/>
                </a:cubicBezTo>
                <a:cubicBezTo>
                  <a:pt x="455221" y="199649"/>
                  <a:pt x="464174" y="147470"/>
                  <a:pt x="496179" y="104514"/>
                </a:cubicBezTo>
                <a:cubicBezTo>
                  <a:pt x="500943" y="98237"/>
                  <a:pt x="503037" y="88822"/>
                  <a:pt x="504181" y="8058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xmlns="" id="{7231C1CC-B683-4580-B7A1-D6F2D69342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 flipH="1">
            <a:off x="5658642" y="0"/>
            <a:ext cx="874715" cy="6858001"/>
          </a:xfrm>
          <a:custGeom>
            <a:avLst/>
            <a:gdLst>
              <a:gd name="connsiteX0" fmla="*/ 669467 w 874715"/>
              <a:gd name="connsiteY0" fmla="*/ 3720275 h 6858001"/>
              <a:gd name="connsiteX1" fmla="*/ 710453 w 874715"/>
              <a:gd name="connsiteY1" fmla="*/ 3726292 h 6858001"/>
              <a:gd name="connsiteX2" fmla="*/ 710455 w 874715"/>
              <a:gd name="connsiteY2" fmla="*/ 3726292 h 6858001"/>
              <a:gd name="connsiteX3" fmla="*/ 669465 w 874715"/>
              <a:gd name="connsiteY3" fmla="*/ 3720275 h 6858001"/>
              <a:gd name="connsiteX4" fmla="*/ 834223 w 874715"/>
              <a:gd name="connsiteY4" fmla="*/ 3333751 h 6858001"/>
              <a:gd name="connsiteX5" fmla="*/ 446757 w 874715"/>
              <a:gd name="connsiteY5" fmla="*/ 3333751 h 6858001"/>
              <a:gd name="connsiteX6" fmla="*/ 441229 w 874715"/>
              <a:gd name="connsiteY6" fmla="*/ 3376550 h 6858001"/>
              <a:gd name="connsiteX7" fmla="*/ 437178 w 874715"/>
              <a:gd name="connsiteY7" fmla="*/ 3407910 h 6858001"/>
              <a:gd name="connsiteX8" fmla="*/ 435790 w 874715"/>
              <a:gd name="connsiteY8" fmla="*/ 3491262 h 6858001"/>
              <a:gd name="connsiteX9" fmla="*/ 429384 w 874715"/>
              <a:gd name="connsiteY9" fmla="*/ 3520658 h 6858001"/>
              <a:gd name="connsiteX10" fmla="*/ 427332 w 874715"/>
              <a:gd name="connsiteY10" fmla="*/ 3524252 h 6858001"/>
              <a:gd name="connsiteX11" fmla="*/ 427331 w 874715"/>
              <a:gd name="connsiteY11" fmla="*/ 3524252 h 6858001"/>
              <a:gd name="connsiteX12" fmla="*/ 413690 w 874715"/>
              <a:gd name="connsiteY12" fmla="*/ 3548145 h 6858001"/>
              <a:gd name="connsiteX13" fmla="*/ 408166 w 874715"/>
              <a:gd name="connsiteY13" fmla="*/ 3612089 h 6858001"/>
              <a:gd name="connsiteX14" fmla="*/ 421692 w 874715"/>
              <a:gd name="connsiteY14" fmla="*/ 3636610 h 6858001"/>
              <a:gd name="connsiteX15" fmla="*/ 445933 w 874715"/>
              <a:gd name="connsiteY15" fmla="*/ 3687609 h 6858001"/>
              <a:gd name="connsiteX16" fmla="*/ 443241 w 874715"/>
              <a:gd name="connsiteY16" fmla="*/ 3725049 h 6858001"/>
              <a:gd name="connsiteX17" fmla="*/ 455589 w 874715"/>
              <a:gd name="connsiteY17" fmla="*/ 3723372 h 6858001"/>
              <a:gd name="connsiteX18" fmla="*/ 544787 w 874715"/>
              <a:gd name="connsiteY18" fmla="*/ 3712739 h 6858001"/>
              <a:gd name="connsiteX19" fmla="*/ 544802 w 874715"/>
              <a:gd name="connsiteY19" fmla="*/ 3712740 h 6858001"/>
              <a:gd name="connsiteX20" fmla="*/ 544786 w 874715"/>
              <a:gd name="connsiteY20" fmla="*/ 3712740 h 6858001"/>
              <a:gd name="connsiteX21" fmla="*/ 455588 w 874715"/>
              <a:gd name="connsiteY21" fmla="*/ 3723373 h 6858001"/>
              <a:gd name="connsiteX22" fmla="*/ 443240 w 874715"/>
              <a:gd name="connsiteY22" fmla="*/ 3725050 h 6858001"/>
              <a:gd name="connsiteX23" fmla="*/ 441884 w 874715"/>
              <a:gd name="connsiteY23" fmla="*/ 3743904 h 6858001"/>
              <a:gd name="connsiteX24" fmla="*/ 442266 w 874715"/>
              <a:gd name="connsiteY24" fmla="*/ 3764306 h 6858001"/>
              <a:gd name="connsiteX25" fmla="*/ 433692 w 874715"/>
              <a:gd name="connsiteY25" fmla="*/ 3834135 h 6858001"/>
              <a:gd name="connsiteX26" fmla="*/ 428740 w 874715"/>
              <a:gd name="connsiteY26" fmla="*/ 3898864 h 6858001"/>
              <a:gd name="connsiteX27" fmla="*/ 444932 w 874715"/>
              <a:gd name="connsiteY27" fmla="*/ 4062061 h 6858001"/>
              <a:gd name="connsiteX28" fmla="*/ 441122 w 874715"/>
              <a:gd name="connsiteY28" fmla="*/ 4187207 h 6858001"/>
              <a:gd name="connsiteX29" fmla="*/ 444932 w 874715"/>
              <a:gd name="connsiteY29" fmla="*/ 4244874 h 6858001"/>
              <a:gd name="connsiteX30" fmla="*/ 450648 w 874715"/>
              <a:gd name="connsiteY30" fmla="*/ 4277434 h 6858001"/>
              <a:gd name="connsiteX31" fmla="*/ 490464 w 874715"/>
              <a:gd name="connsiteY31" fmla="*/ 4351188 h 6858001"/>
              <a:gd name="connsiteX32" fmla="*/ 499418 w 874715"/>
              <a:gd name="connsiteY32" fmla="*/ 4391596 h 6858001"/>
              <a:gd name="connsiteX33" fmla="*/ 498656 w 874715"/>
              <a:gd name="connsiteY33" fmla="*/ 4513209 h 6858001"/>
              <a:gd name="connsiteX34" fmla="*/ 438646 w 874715"/>
              <a:gd name="connsiteY34" fmla="*/ 4695629 h 6858001"/>
              <a:gd name="connsiteX35" fmla="*/ 430644 w 874715"/>
              <a:gd name="connsiteY35" fmla="*/ 4714658 h 6858001"/>
              <a:gd name="connsiteX36" fmla="*/ 420737 w 874715"/>
              <a:gd name="connsiteY36" fmla="*/ 4807436 h 6858001"/>
              <a:gd name="connsiteX37" fmla="*/ 434264 w 874715"/>
              <a:gd name="connsiteY37" fmla="*/ 4870400 h 6858001"/>
              <a:gd name="connsiteX38" fmla="*/ 462269 w 874715"/>
              <a:gd name="connsiteY38" fmla="*/ 4956119 h 6858001"/>
              <a:gd name="connsiteX39" fmla="*/ 485701 w 874715"/>
              <a:gd name="connsiteY39" fmla="*/ 5033207 h 6858001"/>
              <a:gd name="connsiteX40" fmla="*/ 512180 w 874715"/>
              <a:gd name="connsiteY40" fmla="*/ 5089305 h 6858001"/>
              <a:gd name="connsiteX41" fmla="*/ 531613 w 874715"/>
              <a:gd name="connsiteY41" fmla="*/ 5217589 h 6858001"/>
              <a:gd name="connsiteX42" fmla="*/ 534851 w 874715"/>
              <a:gd name="connsiteY42" fmla="*/ 5230926 h 6858001"/>
              <a:gd name="connsiteX43" fmla="*/ 511228 w 874715"/>
              <a:gd name="connsiteY43" fmla="*/ 5327433 h 6858001"/>
              <a:gd name="connsiteX44" fmla="*/ 487225 w 874715"/>
              <a:gd name="connsiteY44" fmla="*/ 5443357 h 6858001"/>
              <a:gd name="connsiteX45" fmla="*/ 495416 w 874715"/>
              <a:gd name="connsiteY45" fmla="*/ 5484746 h 6858001"/>
              <a:gd name="connsiteX46" fmla="*/ 507038 w 874715"/>
              <a:gd name="connsiteY46" fmla="*/ 5541432 h 6858001"/>
              <a:gd name="connsiteX47" fmla="*/ 500942 w 874715"/>
              <a:gd name="connsiteY47" fmla="*/ 5594001 h 6858001"/>
              <a:gd name="connsiteX48" fmla="*/ 500370 w 874715"/>
              <a:gd name="connsiteY48" fmla="*/ 5625974 h 6858001"/>
              <a:gd name="connsiteX49" fmla="*/ 571618 w 874715"/>
              <a:gd name="connsiteY49" fmla="*/ 5771911 h 6858001"/>
              <a:gd name="connsiteX50" fmla="*/ 577524 w 874715"/>
              <a:gd name="connsiteY50" fmla="*/ 5808982 h 6858001"/>
              <a:gd name="connsiteX51" fmla="*/ 586289 w 874715"/>
              <a:gd name="connsiteY51" fmla="*/ 5829971 h 6858001"/>
              <a:gd name="connsiteX52" fmla="*/ 674684 w 874715"/>
              <a:gd name="connsiteY52" fmla="*/ 5956490 h 6858001"/>
              <a:gd name="connsiteX53" fmla="*/ 692590 w 874715"/>
              <a:gd name="connsiteY53" fmla="*/ 6010235 h 6858001"/>
              <a:gd name="connsiteX54" fmla="*/ 688970 w 874715"/>
              <a:gd name="connsiteY54" fmla="*/ 6069276 h 6858001"/>
              <a:gd name="connsiteX55" fmla="*/ 682494 w 874715"/>
              <a:gd name="connsiteY55" fmla="*/ 6103407 h 6858001"/>
              <a:gd name="connsiteX56" fmla="*/ 626294 w 874715"/>
              <a:gd name="connsiteY56" fmla="*/ 6188144 h 6858001"/>
              <a:gd name="connsiteX57" fmla="*/ 628200 w 874715"/>
              <a:gd name="connsiteY57" fmla="*/ 6236396 h 6858001"/>
              <a:gd name="connsiteX58" fmla="*/ 666871 w 874715"/>
              <a:gd name="connsiteY58" fmla="*/ 6311718 h 6858001"/>
              <a:gd name="connsiteX59" fmla="*/ 684208 w 874715"/>
              <a:gd name="connsiteY59" fmla="*/ 6448435 h 6858001"/>
              <a:gd name="connsiteX60" fmla="*/ 630104 w 874715"/>
              <a:gd name="connsiteY60" fmla="*/ 6517873 h 6858001"/>
              <a:gd name="connsiteX61" fmla="*/ 578096 w 874715"/>
              <a:gd name="connsiteY61" fmla="*/ 6553767 h 6858001"/>
              <a:gd name="connsiteX62" fmla="*/ 517706 w 874715"/>
              <a:gd name="connsiteY62" fmla="*/ 6657533 h 6858001"/>
              <a:gd name="connsiteX63" fmla="*/ 540185 w 874715"/>
              <a:gd name="connsiteY63" fmla="*/ 6682250 h 6858001"/>
              <a:gd name="connsiteX64" fmla="*/ 549712 w 874715"/>
              <a:gd name="connsiteY64" fmla="*/ 6758356 h 6858001"/>
              <a:gd name="connsiteX65" fmla="*/ 548950 w 874715"/>
              <a:gd name="connsiteY65" fmla="*/ 6840738 h 6858001"/>
              <a:gd name="connsiteX66" fmla="*/ 556149 w 874715"/>
              <a:gd name="connsiteY66" fmla="*/ 6858001 h 6858001"/>
              <a:gd name="connsiteX67" fmla="*/ 760427 w 874715"/>
              <a:gd name="connsiteY67" fmla="*/ 6858001 h 6858001"/>
              <a:gd name="connsiteX68" fmla="*/ 763269 w 874715"/>
              <a:gd name="connsiteY68" fmla="*/ 6846819 h 6858001"/>
              <a:gd name="connsiteX69" fmla="*/ 784795 w 874715"/>
              <a:gd name="connsiteY69" fmla="*/ 6678324 h 6858001"/>
              <a:gd name="connsiteX70" fmla="*/ 805560 w 874715"/>
              <a:gd name="connsiteY70" fmla="*/ 6504338 h 6858001"/>
              <a:gd name="connsiteX71" fmla="*/ 812418 w 874715"/>
              <a:gd name="connsiteY71" fmla="*/ 6408814 h 6858001"/>
              <a:gd name="connsiteX72" fmla="*/ 823279 w 874715"/>
              <a:gd name="connsiteY72" fmla="*/ 6325450 h 6858001"/>
              <a:gd name="connsiteX73" fmla="*/ 830137 w 874715"/>
              <a:gd name="connsiteY73" fmla="*/ 6252873 h 6858001"/>
              <a:gd name="connsiteX74" fmla="*/ 844043 w 874715"/>
              <a:gd name="connsiteY74" fmla="*/ 6137341 h 6858001"/>
              <a:gd name="connsiteX75" fmla="*/ 847663 w 874715"/>
              <a:gd name="connsiteY75" fmla="*/ 6089284 h 6858001"/>
              <a:gd name="connsiteX76" fmla="*/ 847471 w 874715"/>
              <a:gd name="connsiteY76" fmla="*/ 5975908 h 6858001"/>
              <a:gd name="connsiteX77" fmla="*/ 845567 w 874715"/>
              <a:gd name="connsiteY77" fmla="*/ 5936481 h 6858001"/>
              <a:gd name="connsiteX78" fmla="*/ 821945 w 874715"/>
              <a:gd name="connsiteY78" fmla="*/ 5860571 h 6858001"/>
              <a:gd name="connsiteX79" fmla="*/ 820231 w 874715"/>
              <a:gd name="connsiteY79" fmla="*/ 5851549 h 6858001"/>
              <a:gd name="connsiteX80" fmla="*/ 810894 w 874715"/>
              <a:gd name="connsiteY80" fmla="*/ 5801726 h 6858001"/>
              <a:gd name="connsiteX81" fmla="*/ 807846 w 874715"/>
              <a:gd name="connsiteY81" fmla="*/ 5774460 h 6858001"/>
              <a:gd name="connsiteX82" fmla="*/ 788415 w 874715"/>
              <a:gd name="connsiteY82" fmla="*/ 5670892 h 6858001"/>
              <a:gd name="connsiteX83" fmla="*/ 779271 w 874715"/>
              <a:gd name="connsiteY83" fmla="*/ 5611265 h 6858001"/>
              <a:gd name="connsiteX84" fmla="*/ 780605 w 874715"/>
              <a:gd name="connsiteY84" fmla="*/ 5563010 h 6858001"/>
              <a:gd name="connsiteX85" fmla="*/ 782319 w 874715"/>
              <a:gd name="connsiteY85" fmla="*/ 5478272 h 6858001"/>
              <a:gd name="connsiteX86" fmla="*/ 786701 w 874715"/>
              <a:gd name="connsiteY86" fmla="*/ 5451203 h 6858001"/>
              <a:gd name="connsiteX87" fmla="*/ 774127 w 874715"/>
              <a:gd name="connsiteY87" fmla="*/ 5328805 h 6858001"/>
              <a:gd name="connsiteX88" fmla="*/ 773175 w 874715"/>
              <a:gd name="connsiteY88" fmla="*/ 5258975 h 6858001"/>
              <a:gd name="connsiteX89" fmla="*/ 757552 w 874715"/>
              <a:gd name="connsiteY89" fmla="*/ 5180319 h 6858001"/>
              <a:gd name="connsiteX90" fmla="*/ 758314 w 874715"/>
              <a:gd name="connsiteY90" fmla="*/ 5157370 h 6858001"/>
              <a:gd name="connsiteX91" fmla="*/ 759649 w 874715"/>
              <a:gd name="connsiteY91" fmla="*/ 5131673 h 6858001"/>
              <a:gd name="connsiteX92" fmla="*/ 760793 w 874715"/>
              <a:gd name="connsiteY92" fmla="*/ 5052820 h 6858001"/>
              <a:gd name="connsiteX93" fmla="*/ 766507 w 874715"/>
              <a:gd name="connsiteY93" fmla="*/ 5004959 h 6858001"/>
              <a:gd name="connsiteX94" fmla="*/ 763079 w 874715"/>
              <a:gd name="connsiteY94" fmla="*/ 4913751 h 6858001"/>
              <a:gd name="connsiteX95" fmla="*/ 768031 w 874715"/>
              <a:gd name="connsiteY95" fmla="*/ 4880011 h 6858001"/>
              <a:gd name="connsiteX96" fmla="*/ 768603 w 874715"/>
              <a:gd name="connsiteY96" fmla="*/ 4794687 h 6858001"/>
              <a:gd name="connsiteX97" fmla="*/ 765745 w 874715"/>
              <a:gd name="connsiteY97" fmla="*/ 4718187 h 6858001"/>
              <a:gd name="connsiteX98" fmla="*/ 767269 w 874715"/>
              <a:gd name="connsiteY98" fmla="*/ 4644434 h 6858001"/>
              <a:gd name="connsiteX99" fmla="*/ 773555 w 874715"/>
              <a:gd name="connsiteY99" fmla="*/ 4591670 h 6858001"/>
              <a:gd name="connsiteX100" fmla="*/ 777365 w 874715"/>
              <a:gd name="connsiteY100" fmla="*/ 4534394 h 6858001"/>
              <a:gd name="connsiteX101" fmla="*/ 800036 w 874715"/>
              <a:gd name="connsiteY101" fmla="*/ 4376493 h 6858001"/>
              <a:gd name="connsiteX102" fmla="*/ 794512 w 874715"/>
              <a:gd name="connsiteY102" fmla="*/ 4347267 h 6858001"/>
              <a:gd name="connsiteX103" fmla="*/ 789368 w 874715"/>
              <a:gd name="connsiteY103" fmla="*/ 4181322 h 6858001"/>
              <a:gd name="connsiteX104" fmla="*/ 789750 w 874715"/>
              <a:gd name="connsiteY104" fmla="*/ 4145230 h 6858001"/>
              <a:gd name="connsiteX105" fmla="*/ 767269 w 874715"/>
              <a:gd name="connsiteY105" fmla="*/ 4048330 h 6858001"/>
              <a:gd name="connsiteX106" fmla="*/ 802894 w 874715"/>
              <a:gd name="connsiteY106" fmla="*/ 3898864 h 6858001"/>
              <a:gd name="connsiteX107" fmla="*/ 847471 w 874715"/>
              <a:gd name="connsiteY107" fmla="*/ 3759007 h 6858001"/>
              <a:gd name="connsiteX108" fmla="*/ 848163 w 874715"/>
              <a:gd name="connsiteY108" fmla="*/ 3756136 h 6858001"/>
              <a:gd name="connsiteX109" fmla="*/ 819543 w 874715"/>
              <a:gd name="connsiteY109" fmla="*/ 3748731 h 6858001"/>
              <a:gd name="connsiteX110" fmla="*/ 819313 w 874715"/>
              <a:gd name="connsiteY110" fmla="*/ 3748682 h 6858001"/>
              <a:gd name="connsiteX111" fmla="*/ 819544 w 874715"/>
              <a:gd name="connsiteY111" fmla="*/ 3748730 h 6858001"/>
              <a:gd name="connsiteX112" fmla="*/ 848164 w 874715"/>
              <a:gd name="connsiteY112" fmla="*/ 3756135 h 6858001"/>
              <a:gd name="connsiteX113" fmla="*/ 849545 w 874715"/>
              <a:gd name="connsiteY113" fmla="*/ 3750401 h 6858001"/>
              <a:gd name="connsiteX114" fmla="*/ 853189 w 874715"/>
              <a:gd name="connsiteY114" fmla="*/ 3741353 h 6858001"/>
              <a:gd name="connsiteX115" fmla="*/ 862905 w 874715"/>
              <a:gd name="connsiteY115" fmla="*/ 3691138 h 6858001"/>
              <a:gd name="connsiteX116" fmla="*/ 866333 w 874715"/>
              <a:gd name="connsiteY116" fmla="*/ 3628959 h 6858001"/>
              <a:gd name="connsiteX117" fmla="*/ 874715 w 874715"/>
              <a:gd name="connsiteY117" fmla="*/ 3550106 h 6858001"/>
              <a:gd name="connsiteX118" fmla="*/ 871487 w 874715"/>
              <a:gd name="connsiteY118" fmla="*/ 3524252 h 6858001"/>
              <a:gd name="connsiteX119" fmla="*/ 871488 w 874715"/>
              <a:gd name="connsiteY119" fmla="*/ 3524252 h 6858001"/>
              <a:gd name="connsiteX120" fmla="*/ 870763 w 874715"/>
              <a:gd name="connsiteY120" fmla="*/ 3518451 h 6858001"/>
              <a:gd name="connsiteX121" fmla="*/ 864238 w 874715"/>
              <a:gd name="connsiteY121" fmla="*/ 3486946 h 6858001"/>
              <a:gd name="connsiteX122" fmla="*/ 848618 w 874715"/>
              <a:gd name="connsiteY122" fmla="*/ 3398677 h 6858001"/>
              <a:gd name="connsiteX123" fmla="*/ 837595 w 874715"/>
              <a:gd name="connsiteY123" fmla="*/ 3365728 h 6858001"/>
              <a:gd name="connsiteX124" fmla="*/ 834829 w 874715"/>
              <a:gd name="connsiteY124" fmla="*/ 3357461 h 6858001"/>
              <a:gd name="connsiteX125" fmla="*/ 513783 w 874715"/>
              <a:gd name="connsiteY125" fmla="*/ 0 h 6858001"/>
              <a:gd name="connsiteX126" fmla="*/ 72334 w 874715"/>
              <a:gd name="connsiteY126" fmla="*/ 0 h 6858001"/>
              <a:gd name="connsiteX127" fmla="*/ 75447 w 874715"/>
              <a:gd name="connsiteY127" fmla="*/ 27991 h 6858001"/>
              <a:gd name="connsiteX128" fmla="*/ 88115 w 874715"/>
              <a:gd name="connsiteY128" fmla="*/ 134133 h 6858001"/>
              <a:gd name="connsiteX129" fmla="*/ 62778 w 874715"/>
              <a:gd name="connsiteY129" fmla="*/ 221224 h 6858001"/>
              <a:gd name="connsiteX130" fmla="*/ 62206 w 874715"/>
              <a:gd name="connsiteY130" fmla="*/ 247312 h 6858001"/>
              <a:gd name="connsiteX131" fmla="*/ 72113 w 874715"/>
              <a:gd name="connsiteY131" fmla="*/ 305764 h 6858001"/>
              <a:gd name="connsiteX132" fmla="*/ 65445 w 874715"/>
              <a:gd name="connsiteY132" fmla="*/ 426397 h 6858001"/>
              <a:gd name="connsiteX133" fmla="*/ 55348 w 874715"/>
              <a:gd name="connsiteY133" fmla="*/ 470924 h 6858001"/>
              <a:gd name="connsiteX134" fmla="*/ 48870 w 874715"/>
              <a:gd name="connsiteY134" fmla="*/ 495638 h 6858001"/>
              <a:gd name="connsiteX135" fmla="*/ 30963 w 874715"/>
              <a:gd name="connsiteY135" fmla="*/ 622548 h 6858001"/>
              <a:gd name="connsiteX136" fmla="*/ 11723 w 874715"/>
              <a:gd name="connsiteY136" fmla="*/ 679040 h 6858001"/>
              <a:gd name="connsiteX137" fmla="*/ 8865 w 874715"/>
              <a:gd name="connsiteY137" fmla="*/ 694341 h 6858001"/>
              <a:gd name="connsiteX138" fmla="*/ 16865 w 874715"/>
              <a:gd name="connsiteY138" fmla="*/ 778095 h 6858001"/>
              <a:gd name="connsiteX139" fmla="*/ 47918 w 874715"/>
              <a:gd name="connsiteY139" fmla="*/ 840866 h 6858001"/>
              <a:gd name="connsiteX140" fmla="*/ 58396 w 874715"/>
              <a:gd name="connsiteY140" fmla="*/ 853028 h 6858001"/>
              <a:gd name="connsiteX141" fmla="*/ 54776 w 874715"/>
              <a:gd name="connsiteY141" fmla="*/ 1027995 h 6858001"/>
              <a:gd name="connsiteX142" fmla="*/ 50394 w 874715"/>
              <a:gd name="connsiteY142" fmla="*/ 1054866 h 6858001"/>
              <a:gd name="connsiteX143" fmla="*/ 68683 w 874715"/>
              <a:gd name="connsiteY143" fmla="*/ 1184720 h 6858001"/>
              <a:gd name="connsiteX144" fmla="*/ 72303 w 874715"/>
              <a:gd name="connsiteY144" fmla="*/ 1222576 h 6858001"/>
              <a:gd name="connsiteX145" fmla="*/ 88687 w 874715"/>
              <a:gd name="connsiteY145" fmla="*/ 1358313 h 6858001"/>
              <a:gd name="connsiteX146" fmla="*/ 73447 w 874715"/>
              <a:gd name="connsiteY146" fmla="*/ 1377535 h 6858001"/>
              <a:gd name="connsiteX147" fmla="*/ 35153 w 874715"/>
              <a:gd name="connsiteY147" fmla="*/ 1432851 h 6858001"/>
              <a:gd name="connsiteX148" fmla="*/ 1244 w 874715"/>
              <a:gd name="connsiteY148" fmla="*/ 1541910 h 6858001"/>
              <a:gd name="connsiteX149" fmla="*/ 3149 w 874715"/>
              <a:gd name="connsiteY149" fmla="*/ 1571529 h 6858001"/>
              <a:gd name="connsiteX150" fmla="*/ 59730 w 874715"/>
              <a:gd name="connsiteY150" fmla="*/ 1646459 h 6858001"/>
              <a:gd name="connsiteX151" fmla="*/ 82399 w 874715"/>
              <a:gd name="connsiteY151" fmla="*/ 1682944 h 6858001"/>
              <a:gd name="connsiteX152" fmla="*/ 124120 w 874715"/>
              <a:gd name="connsiteY152" fmla="*/ 1786511 h 6858001"/>
              <a:gd name="connsiteX153" fmla="*/ 131741 w 874715"/>
              <a:gd name="connsiteY153" fmla="*/ 1795142 h 6858001"/>
              <a:gd name="connsiteX154" fmla="*/ 222232 w 874715"/>
              <a:gd name="connsiteY154" fmla="*/ 1871640 h 6858001"/>
              <a:gd name="connsiteX155" fmla="*/ 237662 w 874715"/>
              <a:gd name="connsiteY155" fmla="*/ 1888901 h 6858001"/>
              <a:gd name="connsiteX156" fmla="*/ 261667 w 874715"/>
              <a:gd name="connsiteY156" fmla="*/ 1909694 h 6858001"/>
              <a:gd name="connsiteX157" fmla="*/ 308150 w 874715"/>
              <a:gd name="connsiteY157" fmla="*/ 1974618 h 6858001"/>
              <a:gd name="connsiteX158" fmla="*/ 323009 w 874715"/>
              <a:gd name="connsiteY158" fmla="*/ 2055042 h 6858001"/>
              <a:gd name="connsiteX159" fmla="*/ 345680 w 874715"/>
              <a:gd name="connsiteY159" fmla="*/ 2152137 h 6858001"/>
              <a:gd name="connsiteX160" fmla="*/ 360920 w 874715"/>
              <a:gd name="connsiteY160" fmla="*/ 2192740 h 6858001"/>
              <a:gd name="connsiteX161" fmla="*/ 389877 w 874715"/>
              <a:gd name="connsiteY161" fmla="*/ 2301603 h 6858001"/>
              <a:gd name="connsiteX162" fmla="*/ 414262 w 874715"/>
              <a:gd name="connsiteY162" fmla="*/ 2379279 h 6858001"/>
              <a:gd name="connsiteX163" fmla="*/ 428551 w 874715"/>
              <a:gd name="connsiteY163" fmla="*/ 2491281 h 6858001"/>
              <a:gd name="connsiteX164" fmla="*/ 429121 w 874715"/>
              <a:gd name="connsiteY164" fmla="*/ 2545615 h 6858001"/>
              <a:gd name="connsiteX165" fmla="*/ 502275 w 874715"/>
              <a:gd name="connsiteY165" fmla="*/ 2645455 h 6858001"/>
              <a:gd name="connsiteX166" fmla="*/ 550665 w 874715"/>
              <a:gd name="connsiteY166" fmla="*/ 2725094 h 6858001"/>
              <a:gd name="connsiteX167" fmla="*/ 527232 w 874715"/>
              <a:gd name="connsiteY167" fmla="*/ 2808850 h 6858001"/>
              <a:gd name="connsiteX168" fmla="*/ 505133 w 874715"/>
              <a:gd name="connsiteY168" fmla="*/ 2831604 h 6858001"/>
              <a:gd name="connsiteX169" fmla="*/ 484178 w 874715"/>
              <a:gd name="connsiteY169" fmla="*/ 2968910 h 6858001"/>
              <a:gd name="connsiteX170" fmla="*/ 483416 w 874715"/>
              <a:gd name="connsiteY170" fmla="*/ 3165061 h 6858001"/>
              <a:gd name="connsiteX171" fmla="*/ 447744 w 874715"/>
              <a:gd name="connsiteY171" fmla="*/ 3326101 h 6858001"/>
              <a:gd name="connsiteX172" fmla="*/ 446756 w 874715"/>
              <a:gd name="connsiteY172" fmla="*/ 3333750 h 6858001"/>
              <a:gd name="connsiteX173" fmla="*/ 834222 w 874715"/>
              <a:gd name="connsiteY173" fmla="*/ 3333750 h 6858001"/>
              <a:gd name="connsiteX174" fmla="*/ 833756 w 874715"/>
              <a:gd name="connsiteY174" fmla="*/ 3315508 h 6858001"/>
              <a:gd name="connsiteX175" fmla="*/ 851283 w 874715"/>
              <a:gd name="connsiteY175" fmla="*/ 3289224 h 6858001"/>
              <a:gd name="connsiteX176" fmla="*/ 866523 w 874715"/>
              <a:gd name="connsiteY176" fmla="*/ 3248621 h 6858001"/>
              <a:gd name="connsiteX177" fmla="*/ 848234 w 874715"/>
              <a:gd name="connsiteY177" fmla="*/ 3203506 h 6858001"/>
              <a:gd name="connsiteX178" fmla="*/ 810325 w 874715"/>
              <a:gd name="connsiteY178" fmla="*/ 3097977 h 6858001"/>
              <a:gd name="connsiteX179" fmla="*/ 808609 w 874715"/>
              <a:gd name="connsiteY179" fmla="*/ 3031285 h 6858001"/>
              <a:gd name="connsiteX180" fmla="*/ 792417 w 874715"/>
              <a:gd name="connsiteY180" fmla="*/ 2886329 h 6858001"/>
              <a:gd name="connsiteX181" fmla="*/ 769366 w 874715"/>
              <a:gd name="connsiteY181" fmla="*/ 2791590 h 6858001"/>
              <a:gd name="connsiteX182" fmla="*/ 743267 w 874715"/>
              <a:gd name="connsiteY182" fmla="*/ 2723527 h 6858001"/>
              <a:gd name="connsiteX183" fmla="*/ 709166 w 874715"/>
              <a:gd name="connsiteY183" fmla="*/ 2626038 h 6858001"/>
              <a:gd name="connsiteX184" fmla="*/ 691449 w 874715"/>
              <a:gd name="connsiteY184" fmla="*/ 2528158 h 6858001"/>
              <a:gd name="connsiteX185" fmla="*/ 669159 w 874715"/>
              <a:gd name="connsiteY185" fmla="*/ 2457348 h 6858001"/>
              <a:gd name="connsiteX186" fmla="*/ 653918 w 874715"/>
              <a:gd name="connsiteY186" fmla="*/ 2370844 h 6858001"/>
              <a:gd name="connsiteX187" fmla="*/ 653348 w 874715"/>
              <a:gd name="connsiteY187" fmla="*/ 2298269 h 6858001"/>
              <a:gd name="connsiteX188" fmla="*/ 656014 w 874715"/>
              <a:gd name="connsiteY188" fmla="*/ 2184501 h 6858001"/>
              <a:gd name="connsiteX189" fmla="*/ 609913 w 874715"/>
              <a:gd name="connsiteY189" fmla="*/ 2045235 h 6858001"/>
              <a:gd name="connsiteX190" fmla="*/ 599624 w 874715"/>
              <a:gd name="connsiteY190" fmla="*/ 1988939 h 6858001"/>
              <a:gd name="connsiteX191" fmla="*/ 594862 w 874715"/>
              <a:gd name="connsiteY191" fmla="*/ 1935977 h 6858001"/>
              <a:gd name="connsiteX192" fmla="*/ 564191 w 874715"/>
              <a:gd name="connsiteY192" fmla="*/ 1823583 h 6858001"/>
              <a:gd name="connsiteX193" fmla="*/ 554093 w 874715"/>
              <a:gd name="connsiteY193" fmla="*/ 1777881 h 6858001"/>
              <a:gd name="connsiteX194" fmla="*/ 554285 w 874715"/>
              <a:gd name="connsiteY194" fmla="*/ 1713934 h 6858001"/>
              <a:gd name="connsiteX195" fmla="*/ 540186 w 874715"/>
              <a:gd name="connsiteY195" fmla="*/ 1597617 h 6858001"/>
              <a:gd name="connsiteX196" fmla="*/ 499037 w 874715"/>
              <a:gd name="connsiteY196" fmla="*/ 1481495 h 6858001"/>
              <a:gd name="connsiteX197" fmla="*/ 503037 w 874715"/>
              <a:gd name="connsiteY197" fmla="*/ 1432262 h 6858001"/>
              <a:gd name="connsiteX198" fmla="*/ 502085 w 874715"/>
              <a:gd name="connsiteY198" fmla="*/ 1414609 h 6858001"/>
              <a:gd name="connsiteX199" fmla="*/ 479414 w 874715"/>
              <a:gd name="connsiteY199" fmla="*/ 1255923 h 6858001"/>
              <a:gd name="connsiteX200" fmla="*/ 476938 w 874715"/>
              <a:gd name="connsiteY200" fmla="*/ 1240034 h 6858001"/>
              <a:gd name="connsiteX201" fmla="*/ 456745 w 874715"/>
              <a:gd name="connsiteY201" fmla="*/ 1165498 h 6858001"/>
              <a:gd name="connsiteX202" fmla="*/ 444171 w 874715"/>
              <a:gd name="connsiteY202" fmla="*/ 977582 h 6858001"/>
              <a:gd name="connsiteX203" fmla="*/ 442647 w 874715"/>
              <a:gd name="connsiteY203" fmla="*/ 966011 h 6858001"/>
              <a:gd name="connsiteX204" fmla="*/ 452743 w 874715"/>
              <a:gd name="connsiteY204" fmla="*/ 903045 h 6858001"/>
              <a:gd name="connsiteX205" fmla="*/ 467032 w 874715"/>
              <a:gd name="connsiteY205" fmla="*/ 871859 h 6858001"/>
              <a:gd name="connsiteX206" fmla="*/ 481892 w 874715"/>
              <a:gd name="connsiteY206" fmla="*/ 823213 h 6858001"/>
              <a:gd name="connsiteX207" fmla="*/ 487416 w 874715"/>
              <a:gd name="connsiteY207" fmla="*/ 773781 h 6858001"/>
              <a:gd name="connsiteX208" fmla="*/ 464936 w 874715"/>
              <a:gd name="connsiteY208" fmla="*/ 690809 h 6858001"/>
              <a:gd name="connsiteX209" fmla="*/ 462650 w 874715"/>
              <a:gd name="connsiteY209" fmla="*/ 660603 h 6858001"/>
              <a:gd name="connsiteX210" fmla="*/ 451791 w 874715"/>
              <a:gd name="connsiteY210" fmla="*/ 593322 h 6858001"/>
              <a:gd name="connsiteX211" fmla="*/ 452553 w 874715"/>
              <a:gd name="connsiteY211" fmla="*/ 534478 h 6858001"/>
              <a:gd name="connsiteX212" fmla="*/ 469890 w 874715"/>
              <a:gd name="connsiteY212" fmla="*/ 487205 h 6858001"/>
              <a:gd name="connsiteX213" fmla="*/ 473318 w 874715"/>
              <a:gd name="connsiteY213" fmla="*/ 418552 h 6858001"/>
              <a:gd name="connsiteX214" fmla="*/ 460746 w 874715"/>
              <a:gd name="connsiteY214" fmla="*/ 374220 h 6858001"/>
              <a:gd name="connsiteX215" fmla="*/ 459032 w 874715"/>
              <a:gd name="connsiteY215" fmla="*/ 365198 h 6858001"/>
              <a:gd name="connsiteX216" fmla="*/ 458267 w 874715"/>
              <a:gd name="connsiteY216" fmla="*/ 249272 h 6858001"/>
              <a:gd name="connsiteX217" fmla="*/ 496179 w 874715"/>
              <a:gd name="connsiteY217" fmla="*/ 104514 h 6858001"/>
              <a:gd name="connsiteX218" fmla="*/ 504181 w 874715"/>
              <a:gd name="connsiteY218" fmla="*/ 80583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</a:cxnLst>
            <a:rect l="l" t="t" r="r" b="b"/>
            <a:pathLst>
              <a:path w="874715" h="6858001">
                <a:moveTo>
                  <a:pt x="669467" y="3720275"/>
                </a:moveTo>
                <a:lnTo>
                  <a:pt x="710453" y="3726292"/>
                </a:lnTo>
                <a:lnTo>
                  <a:pt x="710455" y="3726292"/>
                </a:lnTo>
                <a:lnTo>
                  <a:pt x="669465" y="3720275"/>
                </a:lnTo>
                <a:close/>
                <a:moveTo>
                  <a:pt x="834223" y="3333751"/>
                </a:moveTo>
                <a:lnTo>
                  <a:pt x="446757" y="3333751"/>
                </a:lnTo>
                <a:lnTo>
                  <a:pt x="441229" y="3376550"/>
                </a:lnTo>
                <a:lnTo>
                  <a:pt x="437178" y="3407910"/>
                </a:lnTo>
                <a:cubicBezTo>
                  <a:pt x="435005" y="3435408"/>
                  <a:pt x="434362" y="3463164"/>
                  <a:pt x="435790" y="3491262"/>
                </a:cubicBezTo>
                <a:cubicBezTo>
                  <a:pt x="436266" y="3500578"/>
                  <a:pt x="433599" y="3510777"/>
                  <a:pt x="429384" y="3520658"/>
                </a:cubicBezTo>
                <a:lnTo>
                  <a:pt x="427332" y="3524252"/>
                </a:lnTo>
                <a:lnTo>
                  <a:pt x="427331" y="3524252"/>
                </a:lnTo>
                <a:lnTo>
                  <a:pt x="413690" y="3548145"/>
                </a:lnTo>
                <a:cubicBezTo>
                  <a:pt x="391973" y="3578940"/>
                  <a:pt x="390257" y="3577567"/>
                  <a:pt x="408166" y="3612089"/>
                </a:cubicBezTo>
                <a:cubicBezTo>
                  <a:pt x="412548" y="3620328"/>
                  <a:pt x="415214" y="3630528"/>
                  <a:pt x="421692" y="3636610"/>
                </a:cubicBezTo>
                <a:cubicBezTo>
                  <a:pt x="438171" y="3652106"/>
                  <a:pt x="444409" y="3669416"/>
                  <a:pt x="445933" y="3687609"/>
                </a:cubicBezTo>
                <a:lnTo>
                  <a:pt x="443241" y="3725049"/>
                </a:lnTo>
                <a:lnTo>
                  <a:pt x="455589" y="3723372"/>
                </a:lnTo>
                <a:cubicBezTo>
                  <a:pt x="485111" y="3719138"/>
                  <a:pt x="514678" y="3715144"/>
                  <a:pt x="544787" y="3712739"/>
                </a:cubicBezTo>
                <a:lnTo>
                  <a:pt x="544802" y="3712740"/>
                </a:lnTo>
                <a:lnTo>
                  <a:pt x="544786" y="3712740"/>
                </a:lnTo>
                <a:cubicBezTo>
                  <a:pt x="514677" y="3715145"/>
                  <a:pt x="485110" y="3719139"/>
                  <a:pt x="455588" y="3723373"/>
                </a:cubicBezTo>
                <a:lnTo>
                  <a:pt x="443240" y="3725050"/>
                </a:lnTo>
                <a:lnTo>
                  <a:pt x="441884" y="3743904"/>
                </a:lnTo>
                <a:cubicBezTo>
                  <a:pt x="440932" y="3750574"/>
                  <a:pt x="439598" y="3758615"/>
                  <a:pt x="442266" y="3764306"/>
                </a:cubicBezTo>
                <a:cubicBezTo>
                  <a:pt x="454266" y="3790000"/>
                  <a:pt x="450076" y="3811773"/>
                  <a:pt x="433692" y="3834135"/>
                </a:cubicBezTo>
                <a:cubicBezTo>
                  <a:pt x="419595" y="3853553"/>
                  <a:pt x="411213" y="3875915"/>
                  <a:pt x="428740" y="3898864"/>
                </a:cubicBezTo>
                <a:cubicBezTo>
                  <a:pt x="467603" y="3949864"/>
                  <a:pt x="469507" y="4004392"/>
                  <a:pt x="444932" y="4062061"/>
                </a:cubicBezTo>
                <a:cubicBezTo>
                  <a:pt x="427405" y="4103253"/>
                  <a:pt x="423405" y="4143856"/>
                  <a:pt x="441122" y="4187207"/>
                </a:cubicBezTo>
                <a:cubicBezTo>
                  <a:pt x="447980" y="4203880"/>
                  <a:pt x="443408" y="4225456"/>
                  <a:pt x="444932" y="4244874"/>
                </a:cubicBezTo>
                <a:cubicBezTo>
                  <a:pt x="445694" y="4255860"/>
                  <a:pt x="445884" y="4268022"/>
                  <a:pt x="450648" y="4277434"/>
                </a:cubicBezTo>
                <a:cubicBezTo>
                  <a:pt x="462841" y="4302544"/>
                  <a:pt x="478461" y="4325885"/>
                  <a:pt x="490464" y="4351188"/>
                </a:cubicBezTo>
                <a:cubicBezTo>
                  <a:pt x="496178" y="4363350"/>
                  <a:pt x="499226" y="4377865"/>
                  <a:pt x="499418" y="4391596"/>
                </a:cubicBezTo>
                <a:cubicBezTo>
                  <a:pt x="500370" y="4432199"/>
                  <a:pt x="500370" y="4472804"/>
                  <a:pt x="498656" y="4513209"/>
                </a:cubicBezTo>
                <a:cubicBezTo>
                  <a:pt x="495988" y="4579901"/>
                  <a:pt x="495416" y="4647572"/>
                  <a:pt x="438646" y="4695629"/>
                </a:cubicBezTo>
                <a:cubicBezTo>
                  <a:pt x="434074" y="4699554"/>
                  <a:pt x="431406" y="4707987"/>
                  <a:pt x="430644" y="4714658"/>
                </a:cubicBezTo>
                <a:cubicBezTo>
                  <a:pt x="427025" y="4745453"/>
                  <a:pt x="426643" y="4777033"/>
                  <a:pt x="420737" y="4807436"/>
                </a:cubicBezTo>
                <a:cubicBezTo>
                  <a:pt x="415975" y="4831758"/>
                  <a:pt x="417499" y="4851963"/>
                  <a:pt x="434264" y="4870400"/>
                </a:cubicBezTo>
                <a:cubicBezTo>
                  <a:pt x="456362" y="4894527"/>
                  <a:pt x="469317" y="4923950"/>
                  <a:pt x="462269" y="4956119"/>
                </a:cubicBezTo>
                <a:cubicBezTo>
                  <a:pt x="455410" y="4988286"/>
                  <a:pt x="470269" y="5009470"/>
                  <a:pt x="485701" y="5033207"/>
                </a:cubicBezTo>
                <a:cubicBezTo>
                  <a:pt x="496940" y="5050467"/>
                  <a:pt x="511038" y="5070083"/>
                  <a:pt x="512180" y="5089305"/>
                </a:cubicBezTo>
                <a:cubicBezTo>
                  <a:pt x="514656" y="5132851"/>
                  <a:pt x="553902" y="5170316"/>
                  <a:pt x="531613" y="5217589"/>
                </a:cubicBezTo>
                <a:cubicBezTo>
                  <a:pt x="530089" y="5220727"/>
                  <a:pt x="533899" y="5226415"/>
                  <a:pt x="534851" y="5230926"/>
                </a:cubicBezTo>
                <a:cubicBezTo>
                  <a:pt x="542091" y="5267019"/>
                  <a:pt x="535041" y="5300953"/>
                  <a:pt x="511228" y="5327433"/>
                </a:cubicBezTo>
                <a:cubicBezTo>
                  <a:pt x="480175" y="5362152"/>
                  <a:pt x="477127" y="5400597"/>
                  <a:pt x="487225" y="5443357"/>
                </a:cubicBezTo>
                <a:cubicBezTo>
                  <a:pt x="490464" y="5457089"/>
                  <a:pt x="492750" y="5470820"/>
                  <a:pt x="495416" y="5484746"/>
                </a:cubicBezTo>
                <a:cubicBezTo>
                  <a:pt x="499226" y="5503576"/>
                  <a:pt x="503228" y="5522604"/>
                  <a:pt x="507038" y="5541432"/>
                </a:cubicBezTo>
                <a:cubicBezTo>
                  <a:pt x="510848" y="5559676"/>
                  <a:pt x="517324" y="5579880"/>
                  <a:pt x="500942" y="5594001"/>
                </a:cubicBezTo>
                <a:cubicBezTo>
                  <a:pt x="486843" y="5606164"/>
                  <a:pt x="488177" y="5614794"/>
                  <a:pt x="500370" y="5625974"/>
                </a:cubicBezTo>
                <a:cubicBezTo>
                  <a:pt x="543043" y="5664813"/>
                  <a:pt x="569714" y="5711889"/>
                  <a:pt x="571618" y="5771911"/>
                </a:cubicBezTo>
                <a:cubicBezTo>
                  <a:pt x="572000" y="5784268"/>
                  <a:pt x="574666" y="5796822"/>
                  <a:pt x="577524" y="5808982"/>
                </a:cubicBezTo>
                <a:cubicBezTo>
                  <a:pt x="579239" y="5816437"/>
                  <a:pt x="581145" y="5825462"/>
                  <a:pt x="586289" y="5829971"/>
                </a:cubicBezTo>
                <a:cubicBezTo>
                  <a:pt x="625532" y="5865083"/>
                  <a:pt x="652775" y="5908825"/>
                  <a:pt x="674684" y="5956490"/>
                </a:cubicBezTo>
                <a:cubicBezTo>
                  <a:pt x="682494" y="5973553"/>
                  <a:pt x="690304" y="5991797"/>
                  <a:pt x="692590" y="6010235"/>
                </a:cubicBezTo>
                <a:cubicBezTo>
                  <a:pt x="694876" y="6029456"/>
                  <a:pt x="691066" y="6049660"/>
                  <a:pt x="688970" y="6069276"/>
                </a:cubicBezTo>
                <a:cubicBezTo>
                  <a:pt x="687828" y="6080849"/>
                  <a:pt x="688018" y="6094187"/>
                  <a:pt x="682494" y="6103407"/>
                </a:cubicBezTo>
                <a:cubicBezTo>
                  <a:pt x="665157" y="6132633"/>
                  <a:pt x="646489" y="6160879"/>
                  <a:pt x="626294" y="6188144"/>
                </a:cubicBezTo>
                <a:cubicBezTo>
                  <a:pt x="608958" y="6211486"/>
                  <a:pt x="606481" y="6216194"/>
                  <a:pt x="628200" y="6236396"/>
                </a:cubicBezTo>
                <a:cubicBezTo>
                  <a:pt x="650489" y="6257190"/>
                  <a:pt x="662109" y="6283082"/>
                  <a:pt x="666871" y="6311718"/>
                </a:cubicBezTo>
                <a:cubicBezTo>
                  <a:pt x="674302" y="6357030"/>
                  <a:pt x="680588" y="6402732"/>
                  <a:pt x="684208" y="6448435"/>
                </a:cubicBezTo>
                <a:cubicBezTo>
                  <a:pt x="687446" y="6489823"/>
                  <a:pt x="669920" y="6509634"/>
                  <a:pt x="630104" y="6517873"/>
                </a:cubicBezTo>
                <a:cubicBezTo>
                  <a:pt x="608005" y="6522581"/>
                  <a:pt x="584001" y="6528663"/>
                  <a:pt x="578096" y="6553767"/>
                </a:cubicBezTo>
                <a:cubicBezTo>
                  <a:pt x="568570" y="6594765"/>
                  <a:pt x="564380" y="6637329"/>
                  <a:pt x="517706" y="6657533"/>
                </a:cubicBezTo>
                <a:cubicBezTo>
                  <a:pt x="527993" y="6668713"/>
                  <a:pt x="534089" y="6675579"/>
                  <a:pt x="540185" y="6682250"/>
                </a:cubicBezTo>
                <a:cubicBezTo>
                  <a:pt x="557140" y="6700686"/>
                  <a:pt x="564380" y="6738934"/>
                  <a:pt x="549712" y="6758356"/>
                </a:cubicBezTo>
                <a:cubicBezTo>
                  <a:pt x="528375" y="6786993"/>
                  <a:pt x="532375" y="6813278"/>
                  <a:pt x="548950" y="6840738"/>
                </a:cubicBezTo>
                <a:lnTo>
                  <a:pt x="556149" y="6858001"/>
                </a:lnTo>
                <a:lnTo>
                  <a:pt x="760427" y="6858001"/>
                </a:lnTo>
                <a:lnTo>
                  <a:pt x="763269" y="6846819"/>
                </a:lnTo>
                <a:cubicBezTo>
                  <a:pt x="771841" y="6790916"/>
                  <a:pt x="777937" y="6734620"/>
                  <a:pt x="784795" y="6678324"/>
                </a:cubicBezTo>
                <a:cubicBezTo>
                  <a:pt x="791844" y="6620265"/>
                  <a:pt x="799274" y="6562401"/>
                  <a:pt x="805560" y="6504338"/>
                </a:cubicBezTo>
                <a:cubicBezTo>
                  <a:pt x="808800" y="6472562"/>
                  <a:pt x="809370" y="6440589"/>
                  <a:pt x="812418" y="6408814"/>
                </a:cubicBezTo>
                <a:cubicBezTo>
                  <a:pt x="815086" y="6380959"/>
                  <a:pt x="820039" y="6353302"/>
                  <a:pt x="823279" y="6325450"/>
                </a:cubicBezTo>
                <a:cubicBezTo>
                  <a:pt x="825945" y="6301323"/>
                  <a:pt x="827469" y="6277000"/>
                  <a:pt x="830137" y="6252873"/>
                </a:cubicBezTo>
                <a:cubicBezTo>
                  <a:pt x="834517" y="6214231"/>
                  <a:pt x="839471" y="6175786"/>
                  <a:pt x="844043" y="6137341"/>
                </a:cubicBezTo>
                <a:cubicBezTo>
                  <a:pt x="845757" y="6121257"/>
                  <a:pt x="850520" y="6104387"/>
                  <a:pt x="847663" y="6089284"/>
                </a:cubicBezTo>
                <a:cubicBezTo>
                  <a:pt x="840423" y="6051230"/>
                  <a:pt x="842519" y="6013764"/>
                  <a:pt x="847471" y="5975908"/>
                </a:cubicBezTo>
                <a:cubicBezTo>
                  <a:pt x="849188" y="5962962"/>
                  <a:pt x="848806" y="5949036"/>
                  <a:pt x="845567" y="5936481"/>
                </a:cubicBezTo>
                <a:cubicBezTo>
                  <a:pt x="839089" y="5910785"/>
                  <a:pt x="829945" y="5885876"/>
                  <a:pt x="821945" y="5860571"/>
                </a:cubicBezTo>
                <a:cubicBezTo>
                  <a:pt x="820993" y="5857824"/>
                  <a:pt x="820801" y="5854490"/>
                  <a:pt x="820231" y="5851549"/>
                </a:cubicBezTo>
                <a:cubicBezTo>
                  <a:pt x="816990" y="5834874"/>
                  <a:pt x="813752" y="5818399"/>
                  <a:pt x="810894" y="5801726"/>
                </a:cubicBezTo>
                <a:cubicBezTo>
                  <a:pt x="809370" y="5792704"/>
                  <a:pt x="809180" y="5783484"/>
                  <a:pt x="807846" y="5774460"/>
                </a:cubicBezTo>
                <a:cubicBezTo>
                  <a:pt x="802512" y="5739546"/>
                  <a:pt x="811466" y="5701101"/>
                  <a:pt x="788415" y="5670892"/>
                </a:cubicBezTo>
                <a:cubicBezTo>
                  <a:pt x="773555" y="5651277"/>
                  <a:pt x="776985" y="5632250"/>
                  <a:pt x="779271" y="5611265"/>
                </a:cubicBezTo>
                <a:cubicBezTo>
                  <a:pt x="780985" y="5595374"/>
                  <a:pt x="780413" y="5579094"/>
                  <a:pt x="780605" y="5563010"/>
                </a:cubicBezTo>
                <a:cubicBezTo>
                  <a:pt x="781175" y="5534764"/>
                  <a:pt x="781367" y="5506518"/>
                  <a:pt x="782319" y="5478272"/>
                </a:cubicBezTo>
                <a:cubicBezTo>
                  <a:pt x="782699" y="5469249"/>
                  <a:pt x="787463" y="5460031"/>
                  <a:pt x="786701" y="5451203"/>
                </a:cubicBezTo>
                <a:cubicBezTo>
                  <a:pt x="783081" y="5410403"/>
                  <a:pt x="777365" y="5369604"/>
                  <a:pt x="774127" y="5328805"/>
                </a:cubicBezTo>
                <a:cubicBezTo>
                  <a:pt x="772223" y="5305660"/>
                  <a:pt x="775841" y="5281924"/>
                  <a:pt x="773175" y="5258975"/>
                </a:cubicBezTo>
                <a:cubicBezTo>
                  <a:pt x="770127" y="5232496"/>
                  <a:pt x="762317" y="5206604"/>
                  <a:pt x="757552" y="5180319"/>
                </a:cubicBezTo>
                <a:cubicBezTo>
                  <a:pt x="756220" y="5173061"/>
                  <a:pt x="757934" y="5165020"/>
                  <a:pt x="758314" y="5157370"/>
                </a:cubicBezTo>
                <a:cubicBezTo>
                  <a:pt x="758697" y="5148739"/>
                  <a:pt x="759459" y="5140304"/>
                  <a:pt x="759649" y="5131673"/>
                </a:cubicBezTo>
                <a:cubicBezTo>
                  <a:pt x="760031" y="5105388"/>
                  <a:pt x="759459" y="5079104"/>
                  <a:pt x="760793" y="5052820"/>
                </a:cubicBezTo>
                <a:cubicBezTo>
                  <a:pt x="761555" y="5036736"/>
                  <a:pt x="769365" y="5019868"/>
                  <a:pt x="766507" y="5004959"/>
                </a:cubicBezTo>
                <a:cubicBezTo>
                  <a:pt x="760983" y="4974557"/>
                  <a:pt x="773365" y="4944153"/>
                  <a:pt x="763079" y="4913751"/>
                </a:cubicBezTo>
                <a:cubicBezTo>
                  <a:pt x="760031" y="4904334"/>
                  <a:pt x="767651" y="4891388"/>
                  <a:pt x="768031" y="4880011"/>
                </a:cubicBezTo>
                <a:cubicBezTo>
                  <a:pt x="768983" y="4851570"/>
                  <a:pt x="768793" y="4823128"/>
                  <a:pt x="768603" y="4794687"/>
                </a:cubicBezTo>
                <a:cubicBezTo>
                  <a:pt x="768413" y="4769186"/>
                  <a:pt x="771079" y="4742705"/>
                  <a:pt x="765745" y="4718187"/>
                </a:cubicBezTo>
                <a:cubicBezTo>
                  <a:pt x="760031" y="4692491"/>
                  <a:pt x="760793" y="4669346"/>
                  <a:pt x="767269" y="4644434"/>
                </a:cubicBezTo>
                <a:cubicBezTo>
                  <a:pt x="771651" y="4627369"/>
                  <a:pt x="772223" y="4609322"/>
                  <a:pt x="773555" y="4591670"/>
                </a:cubicBezTo>
                <a:cubicBezTo>
                  <a:pt x="775079" y="4572644"/>
                  <a:pt x="771079" y="4551655"/>
                  <a:pt x="777365" y="4534394"/>
                </a:cubicBezTo>
                <a:cubicBezTo>
                  <a:pt x="796036" y="4483001"/>
                  <a:pt x="800036" y="4430237"/>
                  <a:pt x="800036" y="4376493"/>
                </a:cubicBezTo>
                <a:cubicBezTo>
                  <a:pt x="800036" y="4366684"/>
                  <a:pt x="797370" y="4356680"/>
                  <a:pt x="794512" y="4347267"/>
                </a:cubicBezTo>
                <a:cubicBezTo>
                  <a:pt x="777365" y="4292342"/>
                  <a:pt x="778889" y="4237224"/>
                  <a:pt x="789368" y="4181322"/>
                </a:cubicBezTo>
                <a:cubicBezTo>
                  <a:pt x="791654" y="4169748"/>
                  <a:pt x="792036" y="4156803"/>
                  <a:pt x="789750" y="4145230"/>
                </a:cubicBezTo>
                <a:cubicBezTo>
                  <a:pt x="783081" y="4112668"/>
                  <a:pt x="772031" y="4081088"/>
                  <a:pt x="767269" y="4048330"/>
                </a:cubicBezTo>
                <a:cubicBezTo>
                  <a:pt x="759459" y="3994194"/>
                  <a:pt x="785747" y="3947314"/>
                  <a:pt x="802894" y="3898864"/>
                </a:cubicBezTo>
                <a:cubicBezTo>
                  <a:pt x="819087" y="3852768"/>
                  <a:pt x="855664" y="3813538"/>
                  <a:pt x="847471" y="3759007"/>
                </a:cubicBezTo>
                <a:lnTo>
                  <a:pt x="848163" y="3756136"/>
                </a:lnTo>
                <a:lnTo>
                  <a:pt x="819543" y="3748731"/>
                </a:lnTo>
                <a:lnTo>
                  <a:pt x="819313" y="3748682"/>
                </a:lnTo>
                <a:lnTo>
                  <a:pt x="819544" y="3748730"/>
                </a:lnTo>
                <a:lnTo>
                  <a:pt x="848164" y="3756135"/>
                </a:lnTo>
                <a:lnTo>
                  <a:pt x="849545" y="3750401"/>
                </a:lnTo>
                <a:cubicBezTo>
                  <a:pt x="850902" y="3747434"/>
                  <a:pt x="852522" y="3744394"/>
                  <a:pt x="853189" y="3741353"/>
                </a:cubicBezTo>
                <a:cubicBezTo>
                  <a:pt x="856809" y="3724680"/>
                  <a:pt x="861189" y="3708009"/>
                  <a:pt x="862905" y="3691138"/>
                </a:cubicBezTo>
                <a:cubicBezTo>
                  <a:pt x="865191" y="3670544"/>
                  <a:pt x="864429" y="3649555"/>
                  <a:pt x="866333" y="3628959"/>
                </a:cubicBezTo>
                <a:cubicBezTo>
                  <a:pt x="868619" y="3602478"/>
                  <a:pt x="874715" y="3576391"/>
                  <a:pt x="874715" y="3550106"/>
                </a:cubicBezTo>
                <a:lnTo>
                  <a:pt x="871487" y="3524252"/>
                </a:lnTo>
                <a:lnTo>
                  <a:pt x="871488" y="3524252"/>
                </a:lnTo>
                <a:lnTo>
                  <a:pt x="870763" y="3518451"/>
                </a:lnTo>
                <a:cubicBezTo>
                  <a:pt x="868573" y="3507933"/>
                  <a:pt x="865953" y="3497439"/>
                  <a:pt x="864238" y="3486946"/>
                </a:cubicBezTo>
                <a:cubicBezTo>
                  <a:pt x="859476" y="3457327"/>
                  <a:pt x="860810" y="3424765"/>
                  <a:pt x="848618" y="3398677"/>
                </a:cubicBezTo>
                <a:lnTo>
                  <a:pt x="837595" y="3365728"/>
                </a:lnTo>
                <a:lnTo>
                  <a:pt x="834829" y="3357461"/>
                </a:lnTo>
                <a:close/>
                <a:moveTo>
                  <a:pt x="513783" y="0"/>
                </a:moveTo>
                <a:lnTo>
                  <a:pt x="72334" y="0"/>
                </a:lnTo>
                <a:lnTo>
                  <a:pt x="75447" y="27991"/>
                </a:lnTo>
                <a:cubicBezTo>
                  <a:pt x="80828" y="63323"/>
                  <a:pt x="87734" y="98434"/>
                  <a:pt x="88115" y="134133"/>
                </a:cubicBezTo>
                <a:cubicBezTo>
                  <a:pt x="88495" y="166498"/>
                  <a:pt x="94591" y="198471"/>
                  <a:pt x="62778" y="221224"/>
                </a:cubicBezTo>
                <a:cubicBezTo>
                  <a:pt x="58586" y="224165"/>
                  <a:pt x="60872" y="238486"/>
                  <a:pt x="62206" y="247312"/>
                </a:cubicBezTo>
                <a:cubicBezTo>
                  <a:pt x="65065" y="266927"/>
                  <a:pt x="72303" y="286346"/>
                  <a:pt x="72113" y="305764"/>
                </a:cubicBezTo>
                <a:cubicBezTo>
                  <a:pt x="71923" y="345976"/>
                  <a:pt x="68875" y="386383"/>
                  <a:pt x="65445" y="426397"/>
                </a:cubicBezTo>
                <a:cubicBezTo>
                  <a:pt x="64111" y="441500"/>
                  <a:pt x="58968" y="456017"/>
                  <a:pt x="55348" y="470924"/>
                </a:cubicBezTo>
                <a:cubicBezTo>
                  <a:pt x="53252" y="479162"/>
                  <a:pt x="47728" y="487990"/>
                  <a:pt x="48870" y="495638"/>
                </a:cubicBezTo>
                <a:cubicBezTo>
                  <a:pt x="55538" y="539970"/>
                  <a:pt x="39156" y="580573"/>
                  <a:pt x="30963" y="622548"/>
                </a:cubicBezTo>
                <a:cubicBezTo>
                  <a:pt x="27153" y="641968"/>
                  <a:pt x="18009" y="660210"/>
                  <a:pt x="11723" y="679040"/>
                </a:cubicBezTo>
                <a:cubicBezTo>
                  <a:pt x="10007" y="683943"/>
                  <a:pt x="8483" y="689436"/>
                  <a:pt x="8865" y="694341"/>
                </a:cubicBezTo>
                <a:cubicBezTo>
                  <a:pt x="11151" y="722389"/>
                  <a:pt x="14389" y="750244"/>
                  <a:pt x="16865" y="778095"/>
                </a:cubicBezTo>
                <a:cubicBezTo>
                  <a:pt x="19151" y="803401"/>
                  <a:pt x="19913" y="828900"/>
                  <a:pt x="47918" y="840866"/>
                </a:cubicBezTo>
                <a:cubicBezTo>
                  <a:pt x="52300" y="842633"/>
                  <a:pt x="55538" y="848516"/>
                  <a:pt x="58396" y="853028"/>
                </a:cubicBezTo>
                <a:cubicBezTo>
                  <a:pt x="102404" y="922662"/>
                  <a:pt x="101260" y="959929"/>
                  <a:pt x="54776" y="1027995"/>
                </a:cubicBezTo>
                <a:cubicBezTo>
                  <a:pt x="50014" y="1035056"/>
                  <a:pt x="46584" y="1050159"/>
                  <a:pt x="50394" y="1054866"/>
                </a:cubicBezTo>
                <a:cubicBezTo>
                  <a:pt x="82019" y="1094882"/>
                  <a:pt x="78589" y="1138623"/>
                  <a:pt x="68683" y="1184720"/>
                </a:cubicBezTo>
                <a:cubicBezTo>
                  <a:pt x="66017" y="1196684"/>
                  <a:pt x="66017" y="1213555"/>
                  <a:pt x="72303" y="1222576"/>
                </a:cubicBezTo>
                <a:cubicBezTo>
                  <a:pt x="101450" y="1265534"/>
                  <a:pt x="97260" y="1311630"/>
                  <a:pt x="88687" y="1358313"/>
                </a:cubicBezTo>
                <a:cubicBezTo>
                  <a:pt x="87353" y="1365570"/>
                  <a:pt x="80113" y="1374398"/>
                  <a:pt x="73447" y="1377535"/>
                </a:cubicBezTo>
                <a:cubicBezTo>
                  <a:pt x="49824" y="1388716"/>
                  <a:pt x="41822" y="1409705"/>
                  <a:pt x="35153" y="1432851"/>
                </a:cubicBezTo>
                <a:cubicBezTo>
                  <a:pt x="24295" y="1469335"/>
                  <a:pt x="11531" y="1505229"/>
                  <a:pt x="1244" y="1541910"/>
                </a:cubicBezTo>
                <a:cubicBezTo>
                  <a:pt x="-1232" y="1550935"/>
                  <a:pt x="292" y="1562114"/>
                  <a:pt x="3149" y="1571529"/>
                </a:cubicBezTo>
                <a:cubicBezTo>
                  <a:pt x="12865" y="1603698"/>
                  <a:pt x="37250" y="1624098"/>
                  <a:pt x="59730" y="1646459"/>
                </a:cubicBezTo>
                <a:cubicBezTo>
                  <a:pt x="69637" y="1656267"/>
                  <a:pt x="76685" y="1669800"/>
                  <a:pt x="82399" y="1682944"/>
                </a:cubicBezTo>
                <a:cubicBezTo>
                  <a:pt x="97070" y="1717073"/>
                  <a:pt x="110214" y="1751988"/>
                  <a:pt x="124120" y="1786511"/>
                </a:cubicBezTo>
                <a:cubicBezTo>
                  <a:pt x="125454" y="1789845"/>
                  <a:pt x="128883" y="1792590"/>
                  <a:pt x="131741" y="1795142"/>
                </a:cubicBezTo>
                <a:cubicBezTo>
                  <a:pt x="161842" y="1820640"/>
                  <a:pt x="192131" y="1845943"/>
                  <a:pt x="222232" y="1871640"/>
                </a:cubicBezTo>
                <a:cubicBezTo>
                  <a:pt x="227946" y="1876543"/>
                  <a:pt x="232138" y="1883606"/>
                  <a:pt x="237662" y="1888901"/>
                </a:cubicBezTo>
                <a:cubicBezTo>
                  <a:pt x="245282" y="1896356"/>
                  <a:pt x="252523" y="1905771"/>
                  <a:pt x="261667" y="1909694"/>
                </a:cubicBezTo>
                <a:cubicBezTo>
                  <a:pt x="290432" y="1921855"/>
                  <a:pt x="302816" y="1945197"/>
                  <a:pt x="308150" y="1974618"/>
                </a:cubicBezTo>
                <a:cubicBezTo>
                  <a:pt x="313103" y="2001493"/>
                  <a:pt x="317295" y="2028365"/>
                  <a:pt x="323009" y="2055042"/>
                </a:cubicBezTo>
                <a:cubicBezTo>
                  <a:pt x="329867" y="2087602"/>
                  <a:pt x="337297" y="2119968"/>
                  <a:pt x="345680" y="2152137"/>
                </a:cubicBezTo>
                <a:cubicBezTo>
                  <a:pt x="349300" y="2166063"/>
                  <a:pt x="353490" y="2180774"/>
                  <a:pt x="360920" y="2192740"/>
                </a:cubicBezTo>
                <a:cubicBezTo>
                  <a:pt x="381495" y="2226281"/>
                  <a:pt x="395401" y="2262177"/>
                  <a:pt x="389877" y="2301603"/>
                </a:cubicBezTo>
                <a:cubicBezTo>
                  <a:pt x="385495" y="2333183"/>
                  <a:pt x="396735" y="2359664"/>
                  <a:pt x="414262" y="2379279"/>
                </a:cubicBezTo>
                <a:cubicBezTo>
                  <a:pt x="446077" y="2414980"/>
                  <a:pt x="438837" y="2453227"/>
                  <a:pt x="428551" y="2491281"/>
                </a:cubicBezTo>
                <a:cubicBezTo>
                  <a:pt x="423216" y="2510897"/>
                  <a:pt x="423978" y="2526980"/>
                  <a:pt x="429121" y="2545615"/>
                </a:cubicBezTo>
                <a:cubicBezTo>
                  <a:pt x="441123" y="2588768"/>
                  <a:pt x="473700" y="2617603"/>
                  <a:pt x="502275" y="2645455"/>
                </a:cubicBezTo>
                <a:cubicBezTo>
                  <a:pt x="526660" y="2669191"/>
                  <a:pt x="540376" y="2695868"/>
                  <a:pt x="550665" y="2725094"/>
                </a:cubicBezTo>
                <a:cubicBezTo>
                  <a:pt x="563809" y="2761970"/>
                  <a:pt x="558857" y="2791196"/>
                  <a:pt x="527232" y="2808850"/>
                </a:cubicBezTo>
                <a:cubicBezTo>
                  <a:pt x="518277" y="2813754"/>
                  <a:pt x="507799" y="2822385"/>
                  <a:pt x="505133" y="2831604"/>
                </a:cubicBezTo>
                <a:cubicBezTo>
                  <a:pt x="491799" y="2876129"/>
                  <a:pt x="472366" y="2921245"/>
                  <a:pt x="484178" y="2968910"/>
                </a:cubicBezTo>
                <a:cubicBezTo>
                  <a:pt x="500371" y="3034817"/>
                  <a:pt x="499419" y="3099154"/>
                  <a:pt x="483416" y="3165061"/>
                </a:cubicBezTo>
                <a:cubicBezTo>
                  <a:pt x="470462" y="3218512"/>
                  <a:pt x="457126" y="3271963"/>
                  <a:pt x="447744" y="3326101"/>
                </a:cubicBezTo>
                <a:lnTo>
                  <a:pt x="446756" y="3333750"/>
                </a:lnTo>
                <a:lnTo>
                  <a:pt x="834222" y="3333750"/>
                </a:lnTo>
                <a:lnTo>
                  <a:pt x="833756" y="3315508"/>
                </a:lnTo>
                <a:cubicBezTo>
                  <a:pt x="835090" y="3305897"/>
                  <a:pt x="843092" y="3293538"/>
                  <a:pt x="851283" y="3289224"/>
                </a:cubicBezTo>
                <a:cubicBezTo>
                  <a:pt x="869571" y="3279612"/>
                  <a:pt x="872811" y="3266470"/>
                  <a:pt x="866523" y="3248621"/>
                </a:cubicBezTo>
                <a:cubicBezTo>
                  <a:pt x="861189" y="3233124"/>
                  <a:pt x="858523" y="3214098"/>
                  <a:pt x="848234" y="3203506"/>
                </a:cubicBezTo>
                <a:cubicBezTo>
                  <a:pt x="819088" y="3173494"/>
                  <a:pt x="818135" y="3135244"/>
                  <a:pt x="810325" y="3097977"/>
                </a:cubicBezTo>
                <a:cubicBezTo>
                  <a:pt x="805561" y="3075225"/>
                  <a:pt x="805371" y="3054039"/>
                  <a:pt x="808609" y="3031285"/>
                </a:cubicBezTo>
                <a:cubicBezTo>
                  <a:pt x="815849" y="2981857"/>
                  <a:pt x="805561" y="2933799"/>
                  <a:pt x="792417" y="2886329"/>
                </a:cubicBezTo>
                <a:cubicBezTo>
                  <a:pt x="783654" y="2854945"/>
                  <a:pt x="778320" y="2822776"/>
                  <a:pt x="769366" y="2791590"/>
                </a:cubicBezTo>
                <a:cubicBezTo>
                  <a:pt x="762508" y="2768247"/>
                  <a:pt x="754315" y="2744906"/>
                  <a:pt x="743267" y="2723527"/>
                </a:cubicBezTo>
                <a:cubicBezTo>
                  <a:pt x="727072" y="2692532"/>
                  <a:pt x="702688" y="2665466"/>
                  <a:pt x="709166" y="2626038"/>
                </a:cubicBezTo>
                <a:cubicBezTo>
                  <a:pt x="714880" y="2591317"/>
                  <a:pt x="702880" y="2559935"/>
                  <a:pt x="691449" y="2528158"/>
                </a:cubicBezTo>
                <a:cubicBezTo>
                  <a:pt x="683067" y="2504816"/>
                  <a:pt x="674493" y="2481477"/>
                  <a:pt x="669159" y="2457348"/>
                </a:cubicBezTo>
                <a:cubicBezTo>
                  <a:pt x="662872" y="2428709"/>
                  <a:pt x="665540" y="2396344"/>
                  <a:pt x="653918" y="2370844"/>
                </a:cubicBezTo>
                <a:cubicBezTo>
                  <a:pt x="641726" y="2344167"/>
                  <a:pt x="649918" y="2322005"/>
                  <a:pt x="653348" y="2298269"/>
                </a:cubicBezTo>
                <a:cubicBezTo>
                  <a:pt x="658682" y="2260413"/>
                  <a:pt x="668589" y="2222749"/>
                  <a:pt x="656014" y="2184501"/>
                </a:cubicBezTo>
                <a:cubicBezTo>
                  <a:pt x="640774" y="2138014"/>
                  <a:pt x="624391" y="2091918"/>
                  <a:pt x="609913" y="2045235"/>
                </a:cubicBezTo>
                <a:cubicBezTo>
                  <a:pt x="604386" y="2027187"/>
                  <a:pt x="602100" y="2007771"/>
                  <a:pt x="599624" y="1988939"/>
                </a:cubicBezTo>
                <a:cubicBezTo>
                  <a:pt x="597528" y="1971091"/>
                  <a:pt x="602862" y="1949711"/>
                  <a:pt x="594862" y="1935977"/>
                </a:cubicBezTo>
                <a:cubicBezTo>
                  <a:pt x="574287" y="1900670"/>
                  <a:pt x="564191" y="1864385"/>
                  <a:pt x="564191" y="1823583"/>
                </a:cubicBezTo>
                <a:cubicBezTo>
                  <a:pt x="564191" y="1808282"/>
                  <a:pt x="555617" y="1793374"/>
                  <a:pt x="554093" y="1777881"/>
                </a:cubicBezTo>
                <a:cubicBezTo>
                  <a:pt x="552189" y="1756694"/>
                  <a:pt x="547044" y="1732372"/>
                  <a:pt x="554285" y="1713934"/>
                </a:cubicBezTo>
                <a:cubicBezTo>
                  <a:pt x="571429" y="1670585"/>
                  <a:pt x="557141" y="1635476"/>
                  <a:pt x="540186" y="1597617"/>
                </a:cubicBezTo>
                <a:cubicBezTo>
                  <a:pt x="523422" y="1560348"/>
                  <a:pt x="510087" y="1521118"/>
                  <a:pt x="499037" y="1481495"/>
                </a:cubicBezTo>
                <a:cubicBezTo>
                  <a:pt x="495037" y="1466588"/>
                  <a:pt x="501705" y="1448740"/>
                  <a:pt x="503037" y="1432262"/>
                </a:cubicBezTo>
                <a:cubicBezTo>
                  <a:pt x="503419" y="1426376"/>
                  <a:pt x="503991" y="1419903"/>
                  <a:pt x="502085" y="1414609"/>
                </a:cubicBezTo>
                <a:cubicBezTo>
                  <a:pt x="483796" y="1363414"/>
                  <a:pt x="469890" y="1311432"/>
                  <a:pt x="479414" y="1255923"/>
                </a:cubicBezTo>
                <a:cubicBezTo>
                  <a:pt x="480368" y="1250824"/>
                  <a:pt x="478272" y="1245135"/>
                  <a:pt x="476938" y="1240034"/>
                </a:cubicBezTo>
                <a:cubicBezTo>
                  <a:pt x="470080" y="1215122"/>
                  <a:pt x="459222" y="1190799"/>
                  <a:pt x="456745" y="1165498"/>
                </a:cubicBezTo>
                <a:cubicBezTo>
                  <a:pt x="450649" y="1103121"/>
                  <a:pt x="448171" y="1040355"/>
                  <a:pt x="444171" y="977582"/>
                </a:cubicBezTo>
                <a:cubicBezTo>
                  <a:pt x="443981" y="973659"/>
                  <a:pt x="443981" y="969541"/>
                  <a:pt x="442647" y="966011"/>
                </a:cubicBezTo>
                <a:cubicBezTo>
                  <a:pt x="434455" y="942864"/>
                  <a:pt x="437123" y="922662"/>
                  <a:pt x="452743" y="903045"/>
                </a:cubicBezTo>
                <a:cubicBezTo>
                  <a:pt x="459602" y="894414"/>
                  <a:pt x="463222" y="882645"/>
                  <a:pt x="467032" y="871859"/>
                </a:cubicBezTo>
                <a:cubicBezTo>
                  <a:pt x="472748" y="855968"/>
                  <a:pt x="478272" y="839689"/>
                  <a:pt x="481892" y="823213"/>
                </a:cubicBezTo>
                <a:cubicBezTo>
                  <a:pt x="485320" y="806930"/>
                  <a:pt x="490083" y="789474"/>
                  <a:pt x="487416" y="773781"/>
                </a:cubicBezTo>
                <a:cubicBezTo>
                  <a:pt x="482654" y="745535"/>
                  <a:pt x="471986" y="718661"/>
                  <a:pt x="464936" y="690809"/>
                </a:cubicBezTo>
                <a:cubicBezTo>
                  <a:pt x="462460" y="681198"/>
                  <a:pt x="462842" y="670605"/>
                  <a:pt x="462650" y="660603"/>
                </a:cubicBezTo>
                <a:cubicBezTo>
                  <a:pt x="462080" y="637652"/>
                  <a:pt x="467604" y="614113"/>
                  <a:pt x="451791" y="593322"/>
                </a:cubicBezTo>
                <a:cubicBezTo>
                  <a:pt x="436933" y="574101"/>
                  <a:pt x="441313" y="554679"/>
                  <a:pt x="452553" y="534478"/>
                </a:cubicBezTo>
                <a:cubicBezTo>
                  <a:pt x="460556" y="519961"/>
                  <a:pt x="466842" y="503486"/>
                  <a:pt x="469890" y="487205"/>
                </a:cubicBezTo>
                <a:cubicBezTo>
                  <a:pt x="474080" y="464843"/>
                  <a:pt x="475796" y="442679"/>
                  <a:pt x="473318" y="418552"/>
                </a:cubicBezTo>
                <a:cubicBezTo>
                  <a:pt x="471604" y="401485"/>
                  <a:pt x="470842" y="387559"/>
                  <a:pt x="460746" y="374220"/>
                </a:cubicBezTo>
                <a:cubicBezTo>
                  <a:pt x="459222" y="372064"/>
                  <a:pt x="458840" y="368141"/>
                  <a:pt x="459032" y="365198"/>
                </a:cubicBezTo>
                <a:cubicBezTo>
                  <a:pt x="462270" y="326557"/>
                  <a:pt x="460556" y="288308"/>
                  <a:pt x="458267" y="249272"/>
                </a:cubicBezTo>
                <a:cubicBezTo>
                  <a:pt x="455221" y="199649"/>
                  <a:pt x="464174" y="147470"/>
                  <a:pt x="496179" y="104514"/>
                </a:cubicBezTo>
                <a:cubicBezTo>
                  <a:pt x="500943" y="98237"/>
                  <a:pt x="503037" y="88822"/>
                  <a:pt x="504181" y="80583"/>
                </a:cubicBezTo>
                <a:close/>
              </a:path>
            </a:pathLst>
          </a:custGeom>
          <a:blipFill dpi="0" rotWithShape="1">
            <a:blip r:embed="rId2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D0CE4833-DC74-444C-9091-18A66ACAA0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1524000"/>
            <a:ext cx="5213901" cy="1985962"/>
          </a:xfrm>
        </p:spPr>
        <p:txBody>
          <a:bodyPr anchor="b">
            <a:noAutofit/>
          </a:bodyPr>
          <a:lstStyle>
            <a:lvl1pPr>
              <a:defRPr sz="6600"/>
            </a:lvl1pPr>
          </a:lstStyle>
          <a:p>
            <a:r>
              <a:rPr lang="en-US" dirty="0"/>
              <a:t>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EFE4FEBB-2BC4-4DE4-B55B-6D993EC99F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2/1/20XX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F881414D-5358-4873-B88E-B70012A9A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xmlns="" id="{516A95D7-3703-430E-8B09-A6836948F7E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62000" y="3841794"/>
            <a:ext cx="4191000" cy="1985962"/>
          </a:xfrm>
        </p:spPr>
        <p:txBody>
          <a:bodyPr anchor="t">
            <a:normAutofit/>
          </a:bodyPr>
          <a:lstStyle>
            <a:lvl1pPr marL="0" indent="0">
              <a:buNone/>
              <a:defRPr lang="en-US" sz="1800" kern="1200" dirty="0" smtClean="0">
                <a:solidFill>
                  <a:schemeClr val="tx2">
                    <a:lumMod val="9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xmlns="" id="{D735B188-B6E1-45AD-9D21-2D14DC8C05C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75901" y="-3"/>
            <a:ext cx="3072853" cy="3333750"/>
          </a:xfrm>
          <a:custGeom>
            <a:avLst/>
            <a:gdLst>
              <a:gd name="connsiteX0" fmla="*/ 485126 w 3072853"/>
              <a:gd name="connsiteY0" fmla="*/ 0 h 3333750"/>
              <a:gd name="connsiteX1" fmla="*/ 3072853 w 3072853"/>
              <a:gd name="connsiteY1" fmla="*/ 0 h 3333750"/>
              <a:gd name="connsiteX2" fmla="*/ 3072853 w 3072853"/>
              <a:gd name="connsiteY2" fmla="*/ 3333750 h 3333750"/>
              <a:gd name="connsiteX3" fmla="*/ 110704 w 3072853"/>
              <a:gd name="connsiteY3" fmla="*/ 3333750 h 3333750"/>
              <a:gd name="connsiteX4" fmla="*/ 109716 w 3072853"/>
              <a:gd name="connsiteY4" fmla="*/ 3326101 h 3333750"/>
              <a:gd name="connsiteX5" fmla="*/ 74044 w 3072853"/>
              <a:gd name="connsiteY5" fmla="*/ 3165061 h 3333750"/>
              <a:gd name="connsiteX6" fmla="*/ 73282 w 3072853"/>
              <a:gd name="connsiteY6" fmla="*/ 2968910 h 3333750"/>
              <a:gd name="connsiteX7" fmla="*/ 52327 w 3072853"/>
              <a:gd name="connsiteY7" fmla="*/ 2831604 h 3333750"/>
              <a:gd name="connsiteX8" fmla="*/ 30228 w 3072853"/>
              <a:gd name="connsiteY8" fmla="*/ 2808850 h 3333750"/>
              <a:gd name="connsiteX9" fmla="*/ 6795 w 3072853"/>
              <a:gd name="connsiteY9" fmla="*/ 2725094 h 3333750"/>
              <a:gd name="connsiteX10" fmla="*/ 55185 w 3072853"/>
              <a:gd name="connsiteY10" fmla="*/ 2645455 h 3333750"/>
              <a:gd name="connsiteX11" fmla="*/ 128339 w 3072853"/>
              <a:gd name="connsiteY11" fmla="*/ 2545615 h 3333750"/>
              <a:gd name="connsiteX12" fmla="*/ 128909 w 3072853"/>
              <a:gd name="connsiteY12" fmla="*/ 2491281 h 3333750"/>
              <a:gd name="connsiteX13" fmla="*/ 143198 w 3072853"/>
              <a:gd name="connsiteY13" fmla="*/ 2379279 h 3333750"/>
              <a:gd name="connsiteX14" fmla="*/ 167583 w 3072853"/>
              <a:gd name="connsiteY14" fmla="*/ 2301603 h 3333750"/>
              <a:gd name="connsiteX15" fmla="*/ 196540 w 3072853"/>
              <a:gd name="connsiteY15" fmla="*/ 2192740 h 3333750"/>
              <a:gd name="connsiteX16" fmla="*/ 211780 w 3072853"/>
              <a:gd name="connsiteY16" fmla="*/ 2152137 h 3333750"/>
              <a:gd name="connsiteX17" fmla="*/ 234451 w 3072853"/>
              <a:gd name="connsiteY17" fmla="*/ 2055042 h 3333750"/>
              <a:gd name="connsiteX18" fmla="*/ 249310 w 3072853"/>
              <a:gd name="connsiteY18" fmla="*/ 1974618 h 3333750"/>
              <a:gd name="connsiteX19" fmla="*/ 295793 w 3072853"/>
              <a:gd name="connsiteY19" fmla="*/ 1909694 h 3333750"/>
              <a:gd name="connsiteX20" fmla="*/ 319798 w 3072853"/>
              <a:gd name="connsiteY20" fmla="*/ 1888901 h 3333750"/>
              <a:gd name="connsiteX21" fmla="*/ 335228 w 3072853"/>
              <a:gd name="connsiteY21" fmla="*/ 1871640 h 3333750"/>
              <a:gd name="connsiteX22" fmla="*/ 425719 w 3072853"/>
              <a:gd name="connsiteY22" fmla="*/ 1795142 h 3333750"/>
              <a:gd name="connsiteX23" fmla="*/ 433340 w 3072853"/>
              <a:gd name="connsiteY23" fmla="*/ 1786511 h 3333750"/>
              <a:gd name="connsiteX24" fmla="*/ 475061 w 3072853"/>
              <a:gd name="connsiteY24" fmla="*/ 1682944 h 3333750"/>
              <a:gd name="connsiteX25" fmla="*/ 497730 w 3072853"/>
              <a:gd name="connsiteY25" fmla="*/ 1646459 h 3333750"/>
              <a:gd name="connsiteX26" fmla="*/ 554311 w 3072853"/>
              <a:gd name="connsiteY26" fmla="*/ 1571529 h 3333750"/>
              <a:gd name="connsiteX27" fmla="*/ 556216 w 3072853"/>
              <a:gd name="connsiteY27" fmla="*/ 1541910 h 3333750"/>
              <a:gd name="connsiteX28" fmla="*/ 522307 w 3072853"/>
              <a:gd name="connsiteY28" fmla="*/ 1432851 h 3333750"/>
              <a:gd name="connsiteX29" fmla="*/ 484013 w 3072853"/>
              <a:gd name="connsiteY29" fmla="*/ 1377535 h 3333750"/>
              <a:gd name="connsiteX30" fmla="*/ 468773 w 3072853"/>
              <a:gd name="connsiteY30" fmla="*/ 1358313 h 3333750"/>
              <a:gd name="connsiteX31" fmla="*/ 485157 w 3072853"/>
              <a:gd name="connsiteY31" fmla="*/ 1222576 h 3333750"/>
              <a:gd name="connsiteX32" fmla="*/ 488777 w 3072853"/>
              <a:gd name="connsiteY32" fmla="*/ 1184720 h 3333750"/>
              <a:gd name="connsiteX33" fmla="*/ 507066 w 3072853"/>
              <a:gd name="connsiteY33" fmla="*/ 1054866 h 3333750"/>
              <a:gd name="connsiteX34" fmla="*/ 502684 w 3072853"/>
              <a:gd name="connsiteY34" fmla="*/ 1027995 h 3333750"/>
              <a:gd name="connsiteX35" fmla="*/ 499064 w 3072853"/>
              <a:gd name="connsiteY35" fmla="*/ 853028 h 3333750"/>
              <a:gd name="connsiteX36" fmla="*/ 509542 w 3072853"/>
              <a:gd name="connsiteY36" fmla="*/ 840866 h 3333750"/>
              <a:gd name="connsiteX37" fmla="*/ 540595 w 3072853"/>
              <a:gd name="connsiteY37" fmla="*/ 778095 h 3333750"/>
              <a:gd name="connsiteX38" fmla="*/ 548595 w 3072853"/>
              <a:gd name="connsiteY38" fmla="*/ 694341 h 3333750"/>
              <a:gd name="connsiteX39" fmla="*/ 545737 w 3072853"/>
              <a:gd name="connsiteY39" fmla="*/ 679040 h 3333750"/>
              <a:gd name="connsiteX40" fmla="*/ 526497 w 3072853"/>
              <a:gd name="connsiteY40" fmla="*/ 622548 h 3333750"/>
              <a:gd name="connsiteX41" fmla="*/ 508590 w 3072853"/>
              <a:gd name="connsiteY41" fmla="*/ 495638 h 3333750"/>
              <a:gd name="connsiteX42" fmla="*/ 502112 w 3072853"/>
              <a:gd name="connsiteY42" fmla="*/ 470924 h 3333750"/>
              <a:gd name="connsiteX43" fmla="*/ 492015 w 3072853"/>
              <a:gd name="connsiteY43" fmla="*/ 426397 h 3333750"/>
              <a:gd name="connsiteX44" fmla="*/ 485347 w 3072853"/>
              <a:gd name="connsiteY44" fmla="*/ 305764 h 3333750"/>
              <a:gd name="connsiteX45" fmla="*/ 495254 w 3072853"/>
              <a:gd name="connsiteY45" fmla="*/ 247312 h 3333750"/>
              <a:gd name="connsiteX46" fmla="*/ 494682 w 3072853"/>
              <a:gd name="connsiteY46" fmla="*/ 221224 h 3333750"/>
              <a:gd name="connsiteX47" fmla="*/ 469345 w 3072853"/>
              <a:gd name="connsiteY47" fmla="*/ 134133 h 3333750"/>
              <a:gd name="connsiteX48" fmla="*/ 482013 w 3072853"/>
              <a:gd name="connsiteY48" fmla="*/ 27991 h 3333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3072853" h="3333750">
                <a:moveTo>
                  <a:pt x="485126" y="0"/>
                </a:moveTo>
                <a:lnTo>
                  <a:pt x="3072853" y="0"/>
                </a:lnTo>
                <a:lnTo>
                  <a:pt x="3072853" y="3333750"/>
                </a:lnTo>
                <a:lnTo>
                  <a:pt x="110704" y="3333750"/>
                </a:lnTo>
                <a:lnTo>
                  <a:pt x="109716" y="3326101"/>
                </a:lnTo>
                <a:cubicBezTo>
                  <a:pt x="100334" y="3271963"/>
                  <a:pt x="86998" y="3218512"/>
                  <a:pt x="74044" y="3165061"/>
                </a:cubicBezTo>
                <a:cubicBezTo>
                  <a:pt x="58041" y="3099154"/>
                  <a:pt x="57089" y="3034817"/>
                  <a:pt x="73282" y="2968910"/>
                </a:cubicBezTo>
                <a:cubicBezTo>
                  <a:pt x="85094" y="2921245"/>
                  <a:pt x="65661" y="2876129"/>
                  <a:pt x="52327" y="2831604"/>
                </a:cubicBezTo>
                <a:cubicBezTo>
                  <a:pt x="49661" y="2822385"/>
                  <a:pt x="39183" y="2813754"/>
                  <a:pt x="30228" y="2808850"/>
                </a:cubicBezTo>
                <a:cubicBezTo>
                  <a:pt x="-1397" y="2791196"/>
                  <a:pt x="-6349" y="2761970"/>
                  <a:pt x="6795" y="2725094"/>
                </a:cubicBezTo>
                <a:cubicBezTo>
                  <a:pt x="17084" y="2695868"/>
                  <a:pt x="30800" y="2669191"/>
                  <a:pt x="55185" y="2645455"/>
                </a:cubicBezTo>
                <a:cubicBezTo>
                  <a:pt x="83760" y="2617603"/>
                  <a:pt x="116337" y="2588768"/>
                  <a:pt x="128339" y="2545615"/>
                </a:cubicBezTo>
                <a:cubicBezTo>
                  <a:pt x="133482" y="2526980"/>
                  <a:pt x="134244" y="2510897"/>
                  <a:pt x="128909" y="2491281"/>
                </a:cubicBezTo>
                <a:cubicBezTo>
                  <a:pt x="118623" y="2453227"/>
                  <a:pt x="111383" y="2414980"/>
                  <a:pt x="143198" y="2379279"/>
                </a:cubicBezTo>
                <a:cubicBezTo>
                  <a:pt x="160725" y="2359664"/>
                  <a:pt x="171965" y="2333183"/>
                  <a:pt x="167583" y="2301603"/>
                </a:cubicBezTo>
                <a:cubicBezTo>
                  <a:pt x="162059" y="2262177"/>
                  <a:pt x="175965" y="2226281"/>
                  <a:pt x="196540" y="2192740"/>
                </a:cubicBezTo>
                <a:cubicBezTo>
                  <a:pt x="203970" y="2180774"/>
                  <a:pt x="208160" y="2166063"/>
                  <a:pt x="211780" y="2152137"/>
                </a:cubicBezTo>
                <a:cubicBezTo>
                  <a:pt x="220163" y="2119968"/>
                  <a:pt x="227593" y="2087602"/>
                  <a:pt x="234451" y="2055042"/>
                </a:cubicBezTo>
                <a:cubicBezTo>
                  <a:pt x="240165" y="2028365"/>
                  <a:pt x="244357" y="2001493"/>
                  <a:pt x="249310" y="1974618"/>
                </a:cubicBezTo>
                <a:cubicBezTo>
                  <a:pt x="254644" y="1945197"/>
                  <a:pt x="267028" y="1921855"/>
                  <a:pt x="295793" y="1909694"/>
                </a:cubicBezTo>
                <a:cubicBezTo>
                  <a:pt x="304937" y="1905771"/>
                  <a:pt x="312178" y="1896356"/>
                  <a:pt x="319798" y="1888901"/>
                </a:cubicBezTo>
                <a:cubicBezTo>
                  <a:pt x="325322" y="1883606"/>
                  <a:pt x="329514" y="1876543"/>
                  <a:pt x="335228" y="1871640"/>
                </a:cubicBezTo>
                <a:cubicBezTo>
                  <a:pt x="365329" y="1845943"/>
                  <a:pt x="395618" y="1820640"/>
                  <a:pt x="425719" y="1795142"/>
                </a:cubicBezTo>
                <a:cubicBezTo>
                  <a:pt x="428577" y="1792590"/>
                  <a:pt x="432006" y="1789845"/>
                  <a:pt x="433340" y="1786511"/>
                </a:cubicBezTo>
                <a:cubicBezTo>
                  <a:pt x="447246" y="1751988"/>
                  <a:pt x="460390" y="1717073"/>
                  <a:pt x="475061" y="1682944"/>
                </a:cubicBezTo>
                <a:cubicBezTo>
                  <a:pt x="480775" y="1669800"/>
                  <a:pt x="487823" y="1656267"/>
                  <a:pt x="497730" y="1646459"/>
                </a:cubicBezTo>
                <a:cubicBezTo>
                  <a:pt x="520210" y="1624098"/>
                  <a:pt x="544595" y="1603698"/>
                  <a:pt x="554311" y="1571529"/>
                </a:cubicBezTo>
                <a:cubicBezTo>
                  <a:pt x="557168" y="1562114"/>
                  <a:pt x="558692" y="1550935"/>
                  <a:pt x="556216" y="1541910"/>
                </a:cubicBezTo>
                <a:cubicBezTo>
                  <a:pt x="545929" y="1505229"/>
                  <a:pt x="533165" y="1469335"/>
                  <a:pt x="522307" y="1432851"/>
                </a:cubicBezTo>
                <a:cubicBezTo>
                  <a:pt x="515638" y="1409705"/>
                  <a:pt x="507636" y="1388716"/>
                  <a:pt x="484013" y="1377535"/>
                </a:cubicBezTo>
                <a:cubicBezTo>
                  <a:pt x="477347" y="1374398"/>
                  <a:pt x="470107" y="1365570"/>
                  <a:pt x="468773" y="1358313"/>
                </a:cubicBezTo>
                <a:cubicBezTo>
                  <a:pt x="460200" y="1311630"/>
                  <a:pt x="456010" y="1265534"/>
                  <a:pt x="485157" y="1222576"/>
                </a:cubicBezTo>
                <a:cubicBezTo>
                  <a:pt x="491443" y="1213555"/>
                  <a:pt x="491443" y="1196684"/>
                  <a:pt x="488777" y="1184720"/>
                </a:cubicBezTo>
                <a:cubicBezTo>
                  <a:pt x="478871" y="1138623"/>
                  <a:pt x="475441" y="1094882"/>
                  <a:pt x="507066" y="1054866"/>
                </a:cubicBezTo>
                <a:cubicBezTo>
                  <a:pt x="510876" y="1050159"/>
                  <a:pt x="507446" y="1035056"/>
                  <a:pt x="502684" y="1027995"/>
                </a:cubicBezTo>
                <a:cubicBezTo>
                  <a:pt x="456200" y="959929"/>
                  <a:pt x="455056" y="922662"/>
                  <a:pt x="499064" y="853028"/>
                </a:cubicBezTo>
                <a:cubicBezTo>
                  <a:pt x="501922" y="848516"/>
                  <a:pt x="505160" y="842633"/>
                  <a:pt x="509542" y="840866"/>
                </a:cubicBezTo>
                <a:cubicBezTo>
                  <a:pt x="537547" y="828900"/>
                  <a:pt x="538309" y="803401"/>
                  <a:pt x="540595" y="778095"/>
                </a:cubicBezTo>
                <a:cubicBezTo>
                  <a:pt x="543071" y="750244"/>
                  <a:pt x="546309" y="722389"/>
                  <a:pt x="548595" y="694341"/>
                </a:cubicBezTo>
                <a:cubicBezTo>
                  <a:pt x="548977" y="689436"/>
                  <a:pt x="547453" y="683943"/>
                  <a:pt x="545737" y="679040"/>
                </a:cubicBezTo>
                <a:cubicBezTo>
                  <a:pt x="539451" y="660210"/>
                  <a:pt x="530307" y="641968"/>
                  <a:pt x="526497" y="622548"/>
                </a:cubicBezTo>
                <a:cubicBezTo>
                  <a:pt x="518304" y="580573"/>
                  <a:pt x="501922" y="539970"/>
                  <a:pt x="508590" y="495638"/>
                </a:cubicBezTo>
                <a:cubicBezTo>
                  <a:pt x="509732" y="487990"/>
                  <a:pt x="504208" y="479162"/>
                  <a:pt x="502112" y="470924"/>
                </a:cubicBezTo>
                <a:cubicBezTo>
                  <a:pt x="498492" y="456017"/>
                  <a:pt x="493349" y="441500"/>
                  <a:pt x="492015" y="426397"/>
                </a:cubicBezTo>
                <a:cubicBezTo>
                  <a:pt x="488585" y="386383"/>
                  <a:pt x="485537" y="345976"/>
                  <a:pt x="485347" y="305764"/>
                </a:cubicBezTo>
                <a:cubicBezTo>
                  <a:pt x="485157" y="286346"/>
                  <a:pt x="492395" y="266927"/>
                  <a:pt x="495254" y="247312"/>
                </a:cubicBezTo>
                <a:cubicBezTo>
                  <a:pt x="496588" y="238486"/>
                  <a:pt x="498874" y="224165"/>
                  <a:pt x="494682" y="221224"/>
                </a:cubicBezTo>
                <a:cubicBezTo>
                  <a:pt x="462869" y="198471"/>
                  <a:pt x="468965" y="166498"/>
                  <a:pt x="469345" y="134133"/>
                </a:cubicBezTo>
                <a:cubicBezTo>
                  <a:pt x="469726" y="98434"/>
                  <a:pt x="476632" y="63323"/>
                  <a:pt x="482013" y="27991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xmlns="" id="{DD8A21BE-BECB-4B81-9197-8FB6B8B31F2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239250" y="-3"/>
            <a:ext cx="2952750" cy="3333750"/>
          </a:xfrm>
          <a:custGeom>
            <a:avLst/>
            <a:gdLst>
              <a:gd name="connsiteX0" fmla="*/ 0 w 2952750"/>
              <a:gd name="connsiteY0" fmla="*/ 0 h 3333750"/>
              <a:gd name="connsiteX1" fmla="*/ 2952750 w 2952750"/>
              <a:gd name="connsiteY1" fmla="*/ 0 h 3333750"/>
              <a:gd name="connsiteX2" fmla="*/ 2952750 w 2952750"/>
              <a:gd name="connsiteY2" fmla="*/ 3333750 h 3333750"/>
              <a:gd name="connsiteX3" fmla="*/ 0 w 2952750"/>
              <a:gd name="connsiteY3" fmla="*/ 3333750 h 3333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52750" h="3333750">
                <a:moveTo>
                  <a:pt x="0" y="0"/>
                </a:moveTo>
                <a:lnTo>
                  <a:pt x="2952750" y="0"/>
                </a:lnTo>
                <a:lnTo>
                  <a:pt x="2952750" y="3333750"/>
                </a:lnTo>
                <a:lnTo>
                  <a:pt x="0" y="333375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xmlns="" id="{B814B899-DE62-4D5B-AD25-7B7C9A9F62E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840059" y="3524252"/>
            <a:ext cx="6351941" cy="3333749"/>
          </a:xfrm>
          <a:custGeom>
            <a:avLst/>
            <a:gdLst>
              <a:gd name="connsiteX0" fmla="*/ 265966 w 6351941"/>
              <a:gd name="connsiteY0" fmla="*/ 0 h 3333749"/>
              <a:gd name="connsiteX1" fmla="*/ 6351941 w 6351941"/>
              <a:gd name="connsiteY1" fmla="*/ 0 h 3333749"/>
              <a:gd name="connsiteX2" fmla="*/ 6351941 w 6351941"/>
              <a:gd name="connsiteY2" fmla="*/ 3333749 h 3333749"/>
              <a:gd name="connsiteX3" fmla="*/ 137148 w 6351941"/>
              <a:gd name="connsiteY3" fmla="*/ 3333749 h 3333749"/>
              <a:gd name="connsiteX4" fmla="*/ 144347 w 6351941"/>
              <a:gd name="connsiteY4" fmla="*/ 3316486 h 3333749"/>
              <a:gd name="connsiteX5" fmla="*/ 143585 w 6351941"/>
              <a:gd name="connsiteY5" fmla="*/ 3234104 h 3333749"/>
              <a:gd name="connsiteX6" fmla="*/ 153112 w 6351941"/>
              <a:gd name="connsiteY6" fmla="*/ 3157998 h 3333749"/>
              <a:gd name="connsiteX7" fmla="*/ 175591 w 6351941"/>
              <a:gd name="connsiteY7" fmla="*/ 3133281 h 3333749"/>
              <a:gd name="connsiteX8" fmla="*/ 115201 w 6351941"/>
              <a:gd name="connsiteY8" fmla="*/ 3029515 h 3333749"/>
              <a:gd name="connsiteX9" fmla="*/ 63193 w 6351941"/>
              <a:gd name="connsiteY9" fmla="*/ 2993621 h 3333749"/>
              <a:gd name="connsiteX10" fmla="*/ 9089 w 6351941"/>
              <a:gd name="connsiteY10" fmla="*/ 2924183 h 3333749"/>
              <a:gd name="connsiteX11" fmla="*/ 26426 w 6351941"/>
              <a:gd name="connsiteY11" fmla="*/ 2787466 h 3333749"/>
              <a:gd name="connsiteX12" fmla="*/ 65097 w 6351941"/>
              <a:gd name="connsiteY12" fmla="*/ 2712144 h 3333749"/>
              <a:gd name="connsiteX13" fmla="*/ 67003 w 6351941"/>
              <a:gd name="connsiteY13" fmla="*/ 2663892 h 3333749"/>
              <a:gd name="connsiteX14" fmla="*/ 10803 w 6351941"/>
              <a:gd name="connsiteY14" fmla="*/ 2579155 h 3333749"/>
              <a:gd name="connsiteX15" fmla="*/ 4327 w 6351941"/>
              <a:gd name="connsiteY15" fmla="*/ 2545024 h 3333749"/>
              <a:gd name="connsiteX16" fmla="*/ 707 w 6351941"/>
              <a:gd name="connsiteY16" fmla="*/ 2485983 h 3333749"/>
              <a:gd name="connsiteX17" fmla="*/ 18613 w 6351941"/>
              <a:gd name="connsiteY17" fmla="*/ 2432238 h 3333749"/>
              <a:gd name="connsiteX18" fmla="*/ 107008 w 6351941"/>
              <a:gd name="connsiteY18" fmla="*/ 2305719 h 3333749"/>
              <a:gd name="connsiteX19" fmla="*/ 115773 w 6351941"/>
              <a:gd name="connsiteY19" fmla="*/ 2284730 h 3333749"/>
              <a:gd name="connsiteX20" fmla="*/ 121679 w 6351941"/>
              <a:gd name="connsiteY20" fmla="*/ 2247659 h 3333749"/>
              <a:gd name="connsiteX21" fmla="*/ 192927 w 6351941"/>
              <a:gd name="connsiteY21" fmla="*/ 2101722 h 3333749"/>
              <a:gd name="connsiteX22" fmla="*/ 192355 w 6351941"/>
              <a:gd name="connsiteY22" fmla="*/ 2069749 h 3333749"/>
              <a:gd name="connsiteX23" fmla="*/ 186259 w 6351941"/>
              <a:gd name="connsiteY23" fmla="*/ 2017180 h 3333749"/>
              <a:gd name="connsiteX24" fmla="*/ 197881 w 6351941"/>
              <a:gd name="connsiteY24" fmla="*/ 1960494 h 3333749"/>
              <a:gd name="connsiteX25" fmla="*/ 206072 w 6351941"/>
              <a:gd name="connsiteY25" fmla="*/ 1919105 h 3333749"/>
              <a:gd name="connsiteX26" fmla="*/ 182069 w 6351941"/>
              <a:gd name="connsiteY26" fmla="*/ 1803181 h 3333749"/>
              <a:gd name="connsiteX27" fmla="*/ 158446 w 6351941"/>
              <a:gd name="connsiteY27" fmla="*/ 1706674 h 3333749"/>
              <a:gd name="connsiteX28" fmla="*/ 161684 w 6351941"/>
              <a:gd name="connsiteY28" fmla="*/ 1693337 h 3333749"/>
              <a:gd name="connsiteX29" fmla="*/ 181117 w 6351941"/>
              <a:gd name="connsiteY29" fmla="*/ 1565053 h 3333749"/>
              <a:gd name="connsiteX30" fmla="*/ 207596 w 6351941"/>
              <a:gd name="connsiteY30" fmla="*/ 1508955 h 3333749"/>
              <a:gd name="connsiteX31" fmla="*/ 231028 w 6351941"/>
              <a:gd name="connsiteY31" fmla="*/ 1431867 h 3333749"/>
              <a:gd name="connsiteX32" fmla="*/ 259033 w 6351941"/>
              <a:gd name="connsiteY32" fmla="*/ 1346148 h 3333749"/>
              <a:gd name="connsiteX33" fmla="*/ 272560 w 6351941"/>
              <a:gd name="connsiteY33" fmla="*/ 1283184 h 3333749"/>
              <a:gd name="connsiteX34" fmla="*/ 262653 w 6351941"/>
              <a:gd name="connsiteY34" fmla="*/ 1190406 h 3333749"/>
              <a:gd name="connsiteX35" fmla="*/ 254651 w 6351941"/>
              <a:gd name="connsiteY35" fmla="*/ 1171377 h 3333749"/>
              <a:gd name="connsiteX36" fmla="*/ 194641 w 6351941"/>
              <a:gd name="connsiteY36" fmla="*/ 988957 h 3333749"/>
              <a:gd name="connsiteX37" fmla="*/ 193879 w 6351941"/>
              <a:gd name="connsiteY37" fmla="*/ 867344 h 3333749"/>
              <a:gd name="connsiteX38" fmla="*/ 202833 w 6351941"/>
              <a:gd name="connsiteY38" fmla="*/ 826936 h 3333749"/>
              <a:gd name="connsiteX39" fmla="*/ 242649 w 6351941"/>
              <a:gd name="connsiteY39" fmla="*/ 753182 h 3333749"/>
              <a:gd name="connsiteX40" fmla="*/ 248365 w 6351941"/>
              <a:gd name="connsiteY40" fmla="*/ 720622 h 3333749"/>
              <a:gd name="connsiteX41" fmla="*/ 252175 w 6351941"/>
              <a:gd name="connsiteY41" fmla="*/ 662955 h 3333749"/>
              <a:gd name="connsiteX42" fmla="*/ 248365 w 6351941"/>
              <a:gd name="connsiteY42" fmla="*/ 537809 h 3333749"/>
              <a:gd name="connsiteX43" fmla="*/ 264557 w 6351941"/>
              <a:gd name="connsiteY43" fmla="*/ 374612 h 3333749"/>
              <a:gd name="connsiteX44" fmla="*/ 259605 w 6351941"/>
              <a:gd name="connsiteY44" fmla="*/ 309883 h 3333749"/>
              <a:gd name="connsiteX45" fmla="*/ 251031 w 6351941"/>
              <a:gd name="connsiteY45" fmla="*/ 240054 h 3333749"/>
              <a:gd name="connsiteX46" fmla="*/ 251413 w 6351941"/>
              <a:gd name="connsiteY46" fmla="*/ 219652 h 3333749"/>
              <a:gd name="connsiteX47" fmla="*/ 250057 w 6351941"/>
              <a:gd name="connsiteY47" fmla="*/ 200798 h 3333749"/>
              <a:gd name="connsiteX48" fmla="*/ 237709 w 6351941"/>
              <a:gd name="connsiteY48" fmla="*/ 199121 h 3333749"/>
              <a:gd name="connsiteX49" fmla="*/ 148511 w 6351941"/>
              <a:gd name="connsiteY49" fmla="*/ 188488 h 3333749"/>
              <a:gd name="connsiteX50" fmla="*/ 148495 w 6351941"/>
              <a:gd name="connsiteY50" fmla="*/ 188488 h 3333749"/>
              <a:gd name="connsiteX51" fmla="*/ 148510 w 6351941"/>
              <a:gd name="connsiteY51" fmla="*/ 188487 h 3333749"/>
              <a:gd name="connsiteX52" fmla="*/ 237708 w 6351941"/>
              <a:gd name="connsiteY52" fmla="*/ 199120 h 3333749"/>
              <a:gd name="connsiteX53" fmla="*/ 250056 w 6351941"/>
              <a:gd name="connsiteY53" fmla="*/ 200797 h 3333749"/>
              <a:gd name="connsiteX54" fmla="*/ 247364 w 6351941"/>
              <a:gd name="connsiteY54" fmla="*/ 163357 h 3333749"/>
              <a:gd name="connsiteX55" fmla="*/ 271605 w 6351941"/>
              <a:gd name="connsiteY55" fmla="*/ 112358 h 3333749"/>
              <a:gd name="connsiteX56" fmla="*/ 285131 w 6351941"/>
              <a:gd name="connsiteY56" fmla="*/ 87837 h 3333749"/>
              <a:gd name="connsiteX57" fmla="*/ 279607 w 6351941"/>
              <a:gd name="connsiteY57" fmla="*/ 23893 h 3333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6351941" h="3333749">
                <a:moveTo>
                  <a:pt x="265966" y="0"/>
                </a:moveTo>
                <a:lnTo>
                  <a:pt x="6351941" y="0"/>
                </a:lnTo>
                <a:lnTo>
                  <a:pt x="6351941" y="3333749"/>
                </a:lnTo>
                <a:lnTo>
                  <a:pt x="137148" y="3333749"/>
                </a:lnTo>
                <a:lnTo>
                  <a:pt x="144347" y="3316486"/>
                </a:lnTo>
                <a:cubicBezTo>
                  <a:pt x="160922" y="3289026"/>
                  <a:pt x="164922" y="3262741"/>
                  <a:pt x="143585" y="3234104"/>
                </a:cubicBezTo>
                <a:cubicBezTo>
                  <a:pt x="128917" y="3214682"/>
                  <a:pt x="136157" y="3176434"/>
                  <a:pt x="153112" y="3157998"/>
                </a:cubicBezTo>
                <a:cubicBezTo>
                  <a:pt x="159208" y="3151327"/>
                  <a:pt x="165304" y="3144461"/>
                  <a:pt x="175591" y="3133281"/>
                </a:cubicBezTo>
                <a:cubicBezTo>
                  <a:pt x="128917" y="3113077"/>
                  <a:pt x="124727" y="3070513"/>
                  <a:pt x="115201" y="3029515"/>
                </a:cubicBezTo>
                <a:cubicBezTo>
                  <a:pt x="109296" y="3004411"/>
                  <a:pt x="85292" y="2998329"/>
                  <a:pt x="63193" y="2993621"/>
                </a:cubicBezTo>
                <a:cubicBezTo>
                  <a:pt x="23377" y="2985382"/>
                  <a:pt x="5851" y="2965571"/>
                  <a:pt x="9089" y="2924183"/>
                </a:cubicBezTo>
                <a:cubicBezTo>
                  <a:pt x="12709" y="2878480"/>
                  <a:pt x="18995" y="2832778"/>
                  <a:pt x="26426" y="2787466"/>
                </a:cubicBezTo>
                <a:cubicBezTo>
                  <a:pt x="31188" y="2758830"/>
                  <a:pt x="42808" y="2732938"/>
                  <a:pt x="65097" y="2712144"/>
                </a:cubicBezTo>
                <a:cubicBezTo>
                  <a:pt x="86816" y="2691942"/>
                  <a:pt x="84339" y="2687234"/>
                  <a:pt x="67003" y="2663892"/>
                </a:cubicBezTo>
                <a:cubicBezTo>
                  <a:pt x="46808" y="2636627"/>
                  <a:pt x="28140" y="2608381"/>
                  <a:pt x="10803" y="2579155"/>
                </a:cubicBezTo>
                <a:cubicBezTo>
                  <a:pt x="5279" y="2569935"/>
                  <a:pt x="5469" y="2556597"/>
                  <a:pt x="4327" y="2545024"/>
                </a:cubicBezTo>
                <a:cubicBezTo>
                  <a:pt x="2231" y="2525408"/>
                  <a:pt x="-1579" y="2505204"/>
                  <a:pt x="707" y="2485983"/>
                </a:cubicBezTo>
                <a:cubicBezTo>
                  <a:pt x="2993" y="2467545"/>
                  <a:pt x="10803" y="2449301"/>
                  <a:pt x="18613" y="2432238"/>
                </a:cubicBezTo>
                <a:cubicBezTo>
                  <a:pt x="40522" y="2384573"/>
                  <a:pt x="67765" y="2340831"/>
                  <a:pt x="107008" y="2305719"/>
                </a:cubicBezTo>
                <a:cubicBezTo>
                  <a:pt x="112152" y="2301210"/>
                  <a:pt x="114058" y="2292185"/>
                  <a:pt x="115773" y="2284730"/>
                </a:cubicBezTo>
                <a:cubicBezTo>
                  <a:pt x="118631" y="2272570"/>
                  <a:pt x="121297" y="2260016"/>
                  <a:pt x="121679" y="2247659"/>
                </a:cubicBezTo>
                <a:cubicBezTo>
                  <a:pt x="123583" y="2187637"/>
                  <a:pt x="150254" y="2140561"/>
                  <a:pt x="192927" y="2101722"/>
                </a:cubicBezTo>
                <a:cubicBezTo>
                  <a:pt x="205120" y="2090542"/>
                  <a:pt x="206454" y="2081912"/>
                  <a:pt x="192355" y="2069749"/>
                </a:cubicBezTo>
                <a:cubicBezTo>
                  <a:pt x="175973" y="2055628"/>
                  <a:pt x="182449" y="2035424"/>
                  <a:pt x="186259" y="2017180"/>
                </a:cubicBezTo>
                <a:cubicBezTo>
                  <a:pt x="190069" y="1998352"/>
                  <a:pt x="194071" y="1979324"/>
                  <a:pt x="197881" y="1960494"/>
                </a:cubicBezTo>
                <a:cubicBezTo>
                  <a:pt x="200547" y="1946568"/>
                  <a:pt x="202833" y="1932837"/>
                  <a:pt x="206072" y="1919105"/>
                </a:cubicBezTo>
                <a:cubicBezTo>
                  <a:pt x="216170" y="1876345"/>
                  <a:pt x="213122" y="1837900"/>
                  <a:pt x="182069" y="1803181"/>
                </a:cubicBezTo>
                <a:cubicBezTo>
                  <a:pt x="158256" y="1776701"/>
                  <a:pt x="151206" y="1742767"/>
                  <a:pt x="158446" y="1706674"/>
                </a:cubicBezTo>
                <a:cubicBezTo>
                  <a:pt x="159398" y="1702163"/>
                  <a:pt x="163208" y="1696475"/>
                  <a:pt x="161684" y="1693337"/>
                </a:cubicBezTo>
                <a:cubicBezTo>
                  <a:pt x="139395" y="1646064"/>
                  <a:pt x="178641" y="1608599"/>
                  <a:pt x="181117" y="1565053"/>
                </a:cubicBezTo>
                <a:cubicBezTo>
                  <a:pt x="182259" y="1545831"/>
                  <a:pt x="196357" y="1526215"/>
                  <a:pt x="207596" y="1508955"/>
                </a:cubicBezTo>
                <a:cubicBezTo>
                  <a:pt x="223028" y="1485218"/>
                  <a:pt x="237887" y="1464034"/>
                  <a:pt x="231028" y="1431867"/>
                </a:cubicBezTo>
                <a:cubicBezTo>
                  <a:pt x="223980" y="1399698"/>
                  <a:pt x="236935" y="1370275"/>
                  <a:pt x="259033" y="1346148"/>
                </a:cubicBezTo>
                <a:cubicBezTo>
                  <a:pt x="275798" y="1327711"/>
                  <a:pt x="277322" y="1307506"/>
                  <a:pt x="272560" y="1283184"/>
                </a:cubicBezTo>
                <a:cubicBezTo>
                  <a:pt x="266654" y="1252781"/>
                  <a:pt x="266272" y="1221201"/>
                  <a:pt x="262653" y="1190406"/>
                </a:cubicBezTo>
                <a:cubicBezTo>
                  <a:pt x="261891" y="1183735"/>
                  <a:pt x="259223" y="1175302"/>
                  <a:pt x="254651" y="1171377"/>
                </a:cubicBezTo>
                <a:cubicBezTo>
                  <a:pt x="197881" y="1123320"/>
                  <a:pt x="197309" y="1055649"/>
                  <a:pt x="194641" y="988957"/>
                </a:cubicBezTo>
                <a:cubicBezTo>
                  <a:pt x="192927" y="948552"/>
                  <a:pt x="192927" y="907947"/>
                  <a:pt x="193879" y="867344"/>
                </a:cubicBezTo>
                <a:cubicBezTo>
                  <a:pt x="194071" y="853613"/>
                  <a:pt x="197119" y="839098"/>
                  <a:pt x="202833" y="826936"/>
                </a:cubicBezTo>
                <a:cubicBezTo>
                  <a:pt x="214836" y="801633"/>
                  <a:pt x="230456" y="778292"/>
                  <a:pt x="242649" y="753182"/>
                </a:cubicBezTo>
                <a:cubicBezTo>
                  <a:pt x="247413" y="743770"/>
                  <a:pt x="247603" y="731608"/>
                  <a:pt x="248365" y="720622"/>
                </a:cubicBezTo>
                <a:cubicBezTo>
                  <a:pt x="249889" y="701204"/>
                  <a:pt x="245317" y="679628"/>
                  <a:pt x="252175" y="662955"/>
                </a:cubicBezTo>
                <a:cubicBezTo>
                  <a:pt x="269892" y="619604"/>
                  <a:pt x="265892" y="579001"/>
                  <a:pt x="248365" y="537809"/>
                </a:cubicBezTo>
                <a:cubicBezTo>
                  <a:pt x="223790" y="480140"/>
                  <a:pt x="225694" y="425612"/>
                  <a:pt x="264557" y="374612"/>
                </a:cubicBezTo>
                <a:cubicBezTo>
                  <a:pt x="282084" y="351663"/>
                  <a:pt x="273702" y="329301"/>
                  <a:pt x="259605" y="309883"/>
                </a:cubicBezTo>
                <a:cubicBezTo>
                  <a:pt x="243221" y="287521"/>
                  <a:pt x="239031" y="265748"/>
                  <a:pt x="251031" y="240054"/>
                </a:cubicBezTo>
                <a:cubicBezTo>
                  <a:pt x="253699" y="234363"/>
                  <a:pt x="252365" y="226322"/>
                  <a:pt x="251413" y="219652"/>
                </a:cubicBezTo>
                <a:lnTo>
                  <a:pt x="250057" y="200798"/>
                </a:lnTo>
                <a:lnTo>
                  <a:pt x="237709" y="199121"/>
                </a:lnTo>
                <a:cubicBezTo>
                  <a:pt x="208187" y="194887"/>
                  <a:pt x="178620" y="190893"/>
                  <a:pt x="148511" y="188488"/>
                </a:cubicBezTo>
                <a:lnTo>
                  <a:pt x="148495" y="188488"/>
                </a:lnTo>
                <a:lnTo>
                  <a:pt x="148510" y="188487"/>
                </a:lnTo>
                <a:cubicBezTo>
                  <a:pt x="178619" y="190892"/>
                  <a:pt x="208186" y="194886"/>
                  <a:pt x="237708" y="199120"/>
                </a:cubicBezTo>
                <a:lnTo>
                  <a:pt x="250056" y="200797"/>
                </a:lnTo>
                <a:lnTo>
                  <a:pt x="247364" y="163357"/>
                </a:lnTo>
                <a:cubicBezTo>
                  <a:pt x="248888" y="145164"/>
                  <a:pt x="255126" y="127854"/>
                  <a:pt x="271605" y="112358"/>
                </a:cubicBezTo>
                <a:cubicBezTo>
                  <a:pt x="278083" y="106276"/>
                  <a:pt x="280749" y="96076"/>
                  <a:pt x="285131" y="87837"/>
                </a:cubicBezTo>
                <a:cubicBezTo>
                  <a:pt x="303040" y="53315"/>
                  <a:pt x="301324" y="54688"/>
                  <a:pt x="279607" y="23893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B774253-07C3-4702-B9F4-DA3845EEB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8382282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xmlns="" id="{701199FB-8A5D-406C-942C-7A4783EBC1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8032037" y="1"/>
            <a:ext cx="1482665" cy="6857998"/>
          </a:xfrm>
          <a:custGeom>
            <a:avLst/>
            <a:gdLst>
              <a:gd name="connsiteX0" fmla="*/ 604365 w 1482665"/>
              <a:gd name="connsiteY0" fmla="*/ 0 h 6857998"/>
              <a:gd name="connsiteX1" fmla="*/ 609263 w 1482665"/>
              <a:gd name="connsiteY1" fmla="*/ 27013 h 6857998"/>
              <a:gd name="connsiteX2" fmla="*/ 626139 w 1482665"/>
              <a:gd name="connsiteY2" fmla="*/ 44217 h 6857998"/>
              <a:gd name="connsiteX3" fmla="*/ 669163 w 1482665"/>
              <a:gd name="connsiteY3" fmla="*/ 94234 h 6857998"/>
              <a:gd name="connsiteX4" fmla="*/ 712570 w 1482665"/>
              <a:gd name="connsiteY4" fmla="*/ 196630 h 6857998"/>
              <a:gd name="connsiteX5" fmla="*/ 713292 w 1482665"/>
              <a:gd name="connsiteY5" fmla="*/ 225451 h 6857998"/>
              <a:gd name="connsiteX6" fmla="*/ 663568 w 1482665"/>
              <a:gd name="connsiteY6" fmla="*/ 303070 h 6857998"/>
              <a:gd name="connsiteX7" fmla="*/ 644217 w 1482665"/>
              <a:gd name="connsiteY7" fmla="*/ 340422 h 6857998"/>
              <a:gd name="connsiteX8" fmla="*/ 611823 w 1482665"/>
              <a:gd name="connsiteY8" fmla="*/ 444389 h 6857998"/>
              <a:gd name="connsiteX9" fmla="*/ 604997 w 1482665"/>
              <a:gd name="connsiteY9" fmla="*/ 453430 h 6857998"/>
              <a:gd name="connsiteX10" fmla="*/ 521643 w 1482665"/>
              <a:gd name="connsiteY10" fmla="*/ 535653 h 6857998"/>
              <a:gd name="connsiteX11" fmla="*/ 507802 w 1482665"/>
              <a:gd name="connsiteY11" fmla="*/ 553752 h 6857998"/>
              <a:gd name="connsiteX12" fmla="*/ 485734 w 1482665"/>
              <a:gd name="connsiteY12" fmla="*/ 576048 h 6857998"/>
              <a:gd name="connsiteX13" fmla="*/ 445182 w 1482665"/>
              <a:gd name="connsiteY13" fmla="*/ 643072 h 6857998"/>
              <a:gd name="connsiteX14" fmla="*/ 437493 w 1482665"/>
              <a:gd name="connsiteY14" fmla="*/ 722208 h 6857998"/>
              <a:gd name="connsiteX15" fmla="*/ 423498 w 1482665"/>
              <a:gd name="connsiteY15" fmla="*/ 818181 h 6857998"/>
              <a:gd name="connsiteX16" fmla="*/ 411910 w 1482665"/>
              <a:gd name="connsiteY16" fmla="*/ 858840 h 6857998"/>
              <a:gd name="connsiteX17" fmla="*/ 392694 w 1482665"/>
              <a:gd name="connsiteY17" fmla="*/ 966766 h 6857998"/>
              <a:gd name="connsiteX18" fmla="*/ 375276 w 1482665"/>
              <a:gd name="connsiteY18" fmla="*/ 1044113 h 6857998"/>
              <a:gd name="connsiteX19" fmla="*/ 370946 w 1482665"/>
              <a:gd name="connsiteY19" fmla="*/ 1153742 h 6857998"/>
              <a:gd name="connsiteX20" fmla="*/ 375180 w 1482665"/>
              <a:gd name="connsiteY20" fmla="*/ 1206343 h 6857998"/>
              <a:gd name="connsiteX21" fmla="*/ 311155 w 1482665"/>
              <a:gd name="connsiteY21" fmla="*/ 1309565 h 6857998"/>
              <a:gd name="connsiteX22" fmla="*/ 270005 w 1482665"/>
              <a:gd name="connsiteY22" fmla="*/ 1390995 h 6857998"/>
              <a:gd name="connsiteX23" fmla="*/ 300742 w 1482665"/>
              <a:gd name="connsiteY23" fmla="*/ 1469872 h 6857998"/>
              <a:gd name="connsiteX24" fmla="*/ 324761 w 1482665"/>
              <a:gd name="connsiteY24" fmla="*/ 1489867 h 6857998"/>
              <a:gd name="connsiteX25" fmla="*/ 357764 w 1482665"/>
              <a:gd name="connsiteY25" fmla="*/ 1620763 h 6857998"/>
              <a:gd name="connsiteX26" fmla="*/ 375859 w 1482665"/>
              <a:gd name="connsiteY26" fmla="*/ 1810408 h 6857998"/>
              <a:gd name="connsiteX27" fmla="*/ 452120 w 1482665"/>
              <a:gd name="connsiteY27" fmla="*/ 2121573 h 6857998"/>
              <a:gd name="connsiteX28" fmla="*/ 479154 w 1482665"/>
              <a:gd name="connsiteY28" fmla="*/ 2174579 h 6857998"/>
              <a:gd name="connsiteX29" fmla="*/ 490307 w 1482665"/>
              <a:gd name="connsiteY29" fmla="*/ 2235921 h 6857998"/>
              <a:gd name="connsiteX30" fmla="*/ 479004 w 1482665"/>
              <a:gd name="connsiteY30" fmla="*/ 2260869 h 6857998"/>
              <a:gd name="connsiteX31" fmla="*/ 468379 w 1482665"/>
              <a:gd name="connsiteY31" fmla="*/ 2366479 h 6857998"/>
              <a:gd name="connsiteX32" fmla="*/ 469801 w 1482665"/>
              <a:gd name="connsiteY32" fmla="*/ 2386246 h 6857998"/>
              <a:gd name="connsiteX33" fmla="*/ 484511 w 1482665"/>
              <a:gd name="connsiteY33" fmla="*/ 2453006 h 6857998"/>
              <a:gd name="connsiteX34" fmla="*/ 495165 w 1482665"/>
              <a:gd name="connsiteY34" fmla="*/ 2515160 h 6857998"/>
              <a:gd name="connsiteX35" fmla="*/ 493463 w 1482665"/>
              <a:gd name="connsiteY35" fmla="*/ 2674477 h 6857998"/>
              <a:gd name="connsiteX36" fmla="*/ 508318 w 1482665"/>
              <a:gd name="connsiteY36" fmla="*/ 2795170 h 6857998"/>
              <a:gd name="connsiteX37" fmla="*/ 509620 w 1482665"/>
              <a:gd name="connsiteY37" fmla="*/ 2851292 h 6857998"/>
              <a:gd name="connsiteX38" fmla="*/ 506806 w 1482665"/>
              <a:gd name="connsiteY38" fmla="*/ 2883305 h 6857998"/>
              <a:gd name="connsiteX39" fmla="*/ 473674 w 1482665"/>
              <a:gd name="connsiteY39" fmla="*/ 2958260 h 6857998"/>
              <a:gd name="connsiteX40" fmla="*/ 468328 w 1482665"/>
              <a:gd name="connsiteY40" fmla="*/ 2998159 h 6857998"/>
              <a:gd name="connsiteX41" fmla="*/ 479836 w 1482665"/>
              <a:gd name="connsiteY41" fmla="*/ 3115713 h 6857998"/>
              <a:gd name="connsiteX42" fmla="*/ 555720 w 1482665"/>
              <a:gd name="connsiteY42" fmla="*/ 3286686 h 6857998"/>
              <a:gd name="connsiteX43" fmla="*/ 565371 w 1482665"/>
              <a:gd name="connsiteY43" fmla="*/ 3304362 h 6857998"/>
              <a:gd name="connsiteX44" fmla="*/ 583436 w 1482665"/>
              <a:gd name="connsiteY44" fmla="*/ 3393195 h 6857998"/>
              <a:gd name="connsiteX45" fmla="*/ 575531 w 1482665"/>
              <a:gd name="connsiteY45" fmla="*/ 3455326 h 6857998"/>
              <a:gd name="connsiteX46" fmla="*/ 554223 w 1482665"/>
              <a:gd name="connsiteY46" fmla="*/ 3496130 h 6857998"/>
              <a:gd name="connsiteX47" fmla="*/ 553961 w 1482665"/>
              <a:gd name="connsiteY47" fmla="*/ 3498197 h 6857998"/>
              <a:gd name="connsiteX48" fmla="*/ 553960 w 1482665"/>
              <a:gd name="connsiteY48" fmla="*/ 3498197 h 6857998"/>
              <a:gd name="connsiteX49" fmla="*/ 551436 w 1482665"/>
              <a:gd name="connsiteY49" fmla="*/ 3518135 h 6857998"/>
              <a:gd name="connsiteX50" fmla="*/ 555218 w 1482665"/>
              <a:gd name="connsiteY50" fmla="*/ 3540779 h 6857998"/>
              <a:gd name="connsiteX51" fmla="*/ 538695 w 1482665"/>
              <a:gd name="connsiteY51" fmla="*/ 3617469 h 6857998"/>
              <a:gd name="connsiteX52" fmla="*/ 517285 w 1482665"/>
              <a:gd name="connsiteY52" fmla="*/ 3674138 h 6857998"/>
              <a:gd name="connsiteX53" fmla="*/ 513668 w 1482665"/>
              <a:gd name="connsiteY53" fmla="*/ 3700065 h 6857998"/>
              <a:gd name="connsiteX54" fmla="*/ 513522 w 1482665"/>
              <a:gd name="connsiteY54" fmla="*/ 3700095 h 6857998"/>
              <a:gd name="connsiteX55" fmla="*/ 513667 w 1482665"/>
              <a:gd name="connsiteY55" fmla="*/ 3700066 h 6857998"/>
              <a:gd name="connsiteX56" fmla="*/ 512906 w 1482665"/>
              <a:gd name="connsiteY56" fmla="*/ 3705519 h 6857998"/>
              <a:gd name="connsiteX57" fmla="*/ 509270 w 1482665"/>
              <a:gd name="connsiteY57" fmla="*/ 3799980 h 6857998"/>
              <a:gd name="connsiteX58" fmla="*/ 507225 w 1482665"/>
              <a:gd name="connsiteY58" fmla="*/ 3813176 h 6857998"/>
              <a:gd name="connsiteX59" fmla="*/ 539280 w 1482665"/>
              <a:gd name="connsiteY59" fmla="*/ 3904366 h 6857998"/>
              <a:gd name="connsiteX60" fmla="*/ 573428 w 1482665"/>
              <a:gd name="connsiteY60" fmla="*/ 4014303 h 6857998"/>
              <a:gd name="connsiteX61" fmla="*/ 568930 w 1482665"/>
              <a:gd name="connsiteY61" fmla="*/ 4055079 h 6857998"/>
              <a:gd name="connsiteX62" fmla="*/ 562365 w 1482665"/>
              <a:gd name="connsiteY62" fmla="*/ 4110965 h 6857998"/>
              <a:gd name="connsiteX63" fmla="*/ 573083 w 1482665"/>
              <a:gd name="connsiteY63" fmla="*/ 4161253 h 6857998"/>
              <a:gd name="connsiteX64" fmla="*/ 576478 w 1482665"/>
              <a:gd name="connsiteY64" fmla="*/ 4192125 h 6857998"/>
              <a:gd name="connsiteX65" fmla="*/ 518425 w 1482665"/>
              <a:gd name="connsiteY65" fmla="*/ 4339756 h 6857998"/>
              <a:gd name="connsiteX66" fmla="*/ 515819 w 1482665"/>
              <a:gd name="connsiteY66" fmla="*/ 4376151 h 6857998"/>
              <a:gd name="connsiteX67" fmla="*/ 508946 w 1482665"/>
              <a:gd name="connsiteY67" fmla="*/ 4397248 h 6857998"/>
              <a:gd name="connsiteX68" fmla="*/ 432100 w 1482665"/>
              <a:gd name="connsiteY68" fmla="*/ 4527661 h 6857998"/>
              <a:gd name="connsiteX69" fmla="*/ 419018 w 1482665"/>
              <a:gd name="connsiteY69" fmla="*/ 4581271 h 6857998"/>
              <a:gd name="connsiteX70" fmla="*/ 427842 w 1482665"/>
              <a:gd name="connsiteY70" fmla="*/ 4638045 h 6857998"/>
              <a:gd name="connsiteX71" fmla="*/ 437307 w 1482665"/>
              <a:gd name="connsiteY71" fmla="*/ 4670468 h 6857998"/>
              <a:gd name="connsiteX72" fmla="*/ 500763 w 1482665"/>
              <a:gd name="connsiteY72" fmla="*/ 4747310 h 6857998"/>
              <a:gd name="connsiteX73" fmla="*/ 503130 w 1482665"/>
              <a:gd name="connsiteY73" fmla="*/ 4794154 h 6857998"/>
              <a:gd name="connsiteX74" fmla="*/ 471276 w 1482665"/>
              <a:gd name="connsiteY74" fmla="*/ 4870525 h 6857998"/>
              <a:gd name="connsiteX75" fmla="*/ 466095 w 1482665"/>
              <a:gd name="connsiteY75" fmla="*/ 5004333 h 6857998"/>
              <a:gd name="connsiteX76" fmla="*/ 526112 w 1482665"/>
              <a:gd name="connsiteY76" fmla="*/ 5066571 h 6857998"/>
              <a:gd name="connsiteX77" fmla="*/ 581076 w 1482665"/>
              <a:gd name="connsiteY77" fmla="*/ 5096554 h 6857998"/>
              <a:gd name="connsiteX78" fmla="*/ 650387 w 1482665"/>
              <a:gd name="connsiteY78" fmla="*/ 5191419 h 6857998"/>
              <a:gd name="connsiteX79" fmla="*/ 630186 w 1482665"/>
              <a:gd name="connsiteY79" fmla="*/ 5217371 h 6857998"/>
              <a:gd name="connsiteX80" fmla="*/ 627425 w 1482665"/>
              <a:gd name="connsiteY80" fmla="*/ 5291847 h 6857998"/>
              <a:gd name="connsiteX81" fmla="*/ 635466 w 1482665"/>
              <a:gd name="connsiteY81" fmla="*/ 5371456 h 6857998"/>
              <a:gd name="connsiteX82" fmla="*/ 638101 w 1482665"/>
              <a:gd name="connsiteY82" fmla="*/ 5511248 h 6857998"/>
              <a:gd name="connsiteX83" fmla="*/ 704029 w 1482665"/>
              <a:gd name="connsiteY83" fmla="*/ 5598387 h 6857998"/>
              <a:gd name="connsiteX84" fmla="*/ 730967 w 1482665"/>
              <a:gd name="connsiteY84" fmla="*/ 5631508 h 6857998"/>
              <a:gd name="connsiteX85" fmla="*/ 749162 w 1482665"/>
              <a:gd name="connsiteY85" fmla="*/ 5663130 h 6857998"/>
              <a:gd name="connsiteX86" fmla="*/ 761184 w 1482665"/>
              <a:gd name="connsiteY86" fmla="*/ 5700484 h 6857998"/>
              <a:gd name="connsiteX87" fmla="*/ 801844 w 1482665"/>
              <a:gd name="connsiteY87" fmla="*/ 5789549 h 6857998"/>
              <a:gd name="connsiteX88" fmla="*/ 838139 w 1482665"/>
              <a:gd name="connsiteY88" fmla="*/ 5837118 h 6857998"/>
              <a:gd name="connsiteX89" fmla="*/ 879049 w 1482665"/>
              <a:gd name="connsiteY89" fmla="*/ 5947777 h 6857998"/>
              <a:gd name="connsiteX90" fmla="*/ 913424 w 1482665"/>
              <a:gd name="connsiteY90" fmla="*/ 6022496 h 6857998"/>
              <a:gd name="connsiteX91" fmla="*/ 967911 w 1482665"/>
              <a:gd name="connsiteY91" fmla="*/ 6099584 h 6857998"/>
              <a:gd name="connsiteX92" fmla="*/ 976160 w 1482665"/>
              <a:gd name="connsiteY92" fmla="*/ 6110307 h 6857998"/>
              <a:gd name="connsiteX93" fmla="*/ 1009580 w 1482665"/>
              <a:gd name="connsiteY93" fmla="*/ 6134800 h 6857998"/>
              <a:gd name="connsiteX94" fmla="*/ 1119632 w 1482665"/>
              <a:gd name="connsiteY94" fmla="*/ 6164726 h 6857998"/>
              <a:gd name="connsiteX95" fmla="*/ 1142302 w 1482665"/>
              <a:gd name="connsiteY95" fmla="*/ 6174132 h 6857998"/>
              <a:gd name="connsiteX96" fmla="*/ 1224601 w 1482665"/>
              <a:gd name="connsiteY96" fmla="*/ 6270869 h 6857998"/>
              <a:gd name="connsiteX97" fmla="*/ 1221274 w 1482665"/>
              <a:gd name="connsiteY97" fmla="*/ 6309817 h 6857998"/>
              <a:gd name="connsiteX98" fmla="*/ 1201234 w 1482665"/>
              <a:gd name="connsiteY98" fmla="*/ 6354305 h 6857998"/>
              <a:gd name="connsiteX99" fmla="*/ 1203453 w 1482665"/>
              <a:gd name="connsiteY99" fmla="*/ 6447651 h 6857998"/>
              <a:gd name="connsiteX100" fmla="*/ 1218957 w 1482665"/>
              <a:gd name="connsiteY100" fmla="*/ 6481243 h 6857998"/>
              <a:gd name="connsiteX101" fmla="*/ 1257705 w 1482665"/>
              <a:gd name="connsiteY101" fmla="*/ 6538915 h 6857998"/>
              <a:gd name="connsiteX102" fmla="*/ 1313400 w 1482665"/>
              <a:gd name="connsiteY102" fmla="*/ 6581077 h 6857998"/>
              <a:gd name="connsiteX103" fmla="*/ 1404616 w 1482665"/>
              <a:gd name="connsiteY103" fmla="*/ 6641421 h 6857998"/>
              <a:gd name="connsiteX104" fmla="*/ 1449003 w 1482665"/>
              <a:gd name="connsiteY104" fmla="*/ 6769170 h 6857998"/>
              <a:gd name="connsiteX105" fmla="*/ 1464411 w 1482665"/>
              <a:gd name="connsiteY105" fmla="*/ 6818457 h 6857998"/>
              <a:gd name="connsiteX106" fmla="*/ 1482665 w 1482665"/>
              <a:gd name="connsiteY106" fmla="*/ 6857998 h 6857998"/>
              <a:gd name="connsiteX107" fmla="*/ 1000755 w 1482665"/>
              <a:gd name="connsiteY107" fmla="*/ 6857998 h 6857998"/>
              <a:gd name="connsiteX108" fmla="*/ 979250 w 1482665"/>
              <a:gd name="connsiteY108" fmla="*/ 6816111 h 6857998"/>
              <a:gd name="connsiteX109" fmla="*/ 956780 w 1482665"/>
              <a:gd name="connsiteY109" fmla="*/ 6748151 h 6857998"/>
              <a:gd name="connsiteX110" fmla="*/ 908453 w 1482665"/>
              <a:gd name="connsiteY110" fmla="*/ 6640082 h 6857998"/>
              <a:gd name="connsiteX111" fmla="*/ 822909 w 1482665"/>
              <a:gd name="connsiteY111" fmla="*/ 6428288 h 6857998"/>
              <a:gd name="connsiteX112" fmla="*/ 808485 w 1482665"/>
              <a:gd name="connsiteY112" fmla="*/ 6381398 h 6857998"/>
              <a:gd name="connsiteX113" fmla="*/ 755048 w 1482665"/>
              <a:gd name="connsiteY113" fmla="*/ 6263466 h 6857998"/>
              <a:gd name="connsiteX114" fmla="*/ 719917 w 1482665"/>
              <a:gd name="connsiteY114" fmla="*/ 6193026 h 6857998"/>
              <a:gd name="connsiteX115" fmla="*/ 698070 w 1482665"/>
              <a:gd name="connsiteY115" fmla="*/ 6133997 h 6857998"/>
              <a:gd name="connsiteX116" fmla="*/ 685592 w 1482665"/>
              <a:gd name="connsiteY116" fmla="*/ 6081192 h 6857998"/>
              <a:gd name="connsiteX117" fmla="*/ 635166 w 1482665"/>
              <a:gd name="connsiteY117" fmla="*/ 5943853 h 6857998"/>
              <a:gd name="connsiteX118" fmla="*/ 615235 w 1482665"/>
              <a:gd name="connsiteY118" fmla="*/ 5889051 h 6857998"/>
              <a:gd name="connsiteX119" fmla="*/ 551077 w 1482665"/>
              <a:gd name="connsiteY119" fmla="*/ 5747994 h 6857998"/>
              <a:gd name="connsiteX120" fmla="*/ 506212 w 1482665"/>
              <a:gd name="connsiteY120" fmla="*/ 5627557 h 6857998"/>
              <a:gd name="connsiteX121" fmla="*/ 485372 w 1482665"/>
              <a:gd name="connsiteY121" fmla="*/ 5577430 h 6857998"/>
              <a:gd name="connsiteX122" fmla="*/ 447647 w 1482665"/>
              <a:gd name="connsiteY122" fmla="*/ 5461888 h 6857998"/>
              <a:gd name="connsiteX123" fmla="*/ 422573 w 1482665"/>
              <a:gd name="connsiteY123" fmla="*/ 5396841 h 6857998"/>
              <a:gd name="connsiteX124" fmla="*/ 386243 w 1482665"/>
              <a:gd name="connsiteY124" fmla="*/ 5235835 h 6857998"/>
              <a:gd name="connsiteX125" fmla="*/ 350188 w 1482665"/>
              <a:gd name="connsiteY125" fmla="*/ 5069445 h 6857998"/>
              <a:gd name="connsiteX126" fmla="*/ 334916 w 1482665"/>
              <a:gd name="connsiteY126" fmla="*/ 4977679 h 6857998"/>
              <a:gd name="connsiteX127" fmla="*/ 316732 w 1482665"/>
              <a:gd name="connsiteY127" fmla="*/ 4898038 h 6857998"/>
              <a:gd name="connsiteX128" fmla="*/ 303487 w 1482665"/>
              <a:gd name="connsiteY128" fmla="*/ 4828467 h 6857998"/>
              <a:gd name="connsiteX129" fmla="*/ 279427 w 1482665"/>
              <a:gd name="connsiteY129" fmla="*/ 4717991 h 6857998"/>
              <a:gd name="connsiteX130" fmla="*/ 271575 w 1482665"/>
              <a:gd name="connsiteY130" fmla="*/ 4671841 h 6857998"/>
              <a:gd name="connsiteX131" fmla="*/ 261746 w 1482665"/>
              <a:gd name="connsiteY131" fmla="*/ 4562167 h 6857998"/>
              <a:gd name="connsiteX132" fmla="*/ 260158 w 1482665"/>
              <a:gd name="connsiteY132" fmla="*/ 4523860 h 6857998"/>
              <a:gd name="connsiteX133" fmla="*/ 276972 w 1482665"/>
              <a:gd name="connsiteY133" fmla="*/ 4448290 h 6857998"/>
              <a:gd name="connsiteX134" fmla="*/ 277882 w 1482665"/>
              <a:gd name="connsiteY134" fmla="*/ 4439409 h 6857998"/>
              <a:gd name="connsiteX135" fmla="*/ 282776 w 1482665"/>
              <a:gd name="connsiteY135" fmla="*/ 4390368 h 6857998"/>
              <a:gd name="connsiteX136" fmla="*/ 283402 w 1482665"/>
              <a:gd name="connsiteY136" fmla="*/ 4363722 h 6857998"/>
              <a:gd name="connsiteX137" fmla="*/ 293599 w 1482665"/>
              <a:gd name="connsiteY137" fmla="*/ 4261782 h 6857998"/>
              <a:gd name="connsiteX138" fmla="*/ 297435 w 1482665"/>
              <a:gd name="connsiteY138" fmla="*/ 4203280 h 6857998"/>
              <a:gd name="connsiteX139" fmla="*/ 291841 w 1482665"/>
              <a:gd name="connsiteY139" fmla="*/ 4156730 h 6857998"/>
              <a:gd name="connsiteX140" fmla="*/ 282644 w 1482665"/>
              <a:gd name="connsiteY140" fmla="*/ 4074927 h 6857998"/>
              <a:gd name="connsiteX141" fmla="*/ 275888 w 1482665"/>
              <a:gd name="connsiteY141" fmla="*/ 4049146 h 6857998"/>
              <a:gd name="connsiteX142" fmla="*/ 277593 w 1482665"/>
              <a:gd name="connsiteY142" fmla="*/ 3929618 h 6857998"/>
              <a:gd name="connsiteX143" fmla="*/ 272369 w 1482665"/>
              <a:gd name="connsiteY143" fmla="*/ 3861992 h 6857998"/>
              <a:gd name="connsiteX144" fmla="*/ 280974 w 1482665"/>
              <a:gd name="connsiteY144" fmla="*/ 3784495 h 6857998"/>
              <a:gd name="connsiteX145" fmla="*/ 278188 w 1482665"/>
              <a:gd name="connsiteY145" fmla="*/ 3762368 h 6857998"/>
              <a:gd name="connsiteX146" fmla="*/ 274587 w 1482665"/>
              <a:gd name="connsiteY146" fmla="*/ 3737636 h 6857998"/>
              <a:gd name="connsiteX147" fmla="*/ 274110 w 1482665"/>
              <a:gd name="connsiteY147" fmla="*/ 3733149 h 6857998"/>
              <a:gd name="connsiteX148" fmla="*/ 307451 w 1482665"/>
              <a:gd name="connsiteY148" fmla="*/ 3729245 h 6857998"/>
              <a:gd name="connsiteX149" fmla="*/ 420781 w 1482665"/>
              <a:gd name="connsiteY149" fmla="*/ 3714526 h 6857998"/>
              <a:gd name="connsiteX150" fmla="*/ 307452 w 1482665"/>
              <a:gd name="connsiteY150" fmla="*/ 3729244 h 6857998"/>
              <a:gd name="connsiteX151" fmla="*/ 274111 w 1482665"/>
              <a:gd name="connsiteY151" fmla="*/ 3733148 h 6857998"/>
              <a:gd name="connsiteX152" fmla="*/ 266480 w 1482665"/>
              <a:gd name="connsiteY152" fmla="*/ 3661472 h 6857998"/>
              <a:gd name="connsiteX153" fmla="*/ 256559 w 1482665"/>
              <a:gd name="connsiteY153" fmla="*/ 3615703 h 6857998"/>
              <a:gd name="connsiteX154" fmla="*/ 251912 w 1482665"/>
              <a:gd name="connsiteY154" fmla="*/ 3527176 h 6857998"/>
              <a:gd name="connsiteX155" fmla="*/ 243998 w 1482665"/>
              <a:gd name="connsiteY155" fmla="*/ 3494992 h 6857998"/>
              <a:gd name="connsiteX156" fmla="*/ 237062 w 1482665"/>
              <a:gd name="connsiteY156" fmla="*/ 3424466 h 6857998"/>
              <a:gd name="connsiteX157" fmla="*/ 235887 w 1482665"/>
              <a:gd name="connsiteY157" fmla="*/ 3412521 h 6857998"/>
              <a:gd name="connsiteX158" fmla="*/ 231972 w 1482665"/>
              <a:gd name="connsiteY158" fmla="*/ 3338271 h 6857998"/>
              <a:gd name="connsiteX159" fmla="*/ 223937 w 1482665"/>
              <a:gd name="connsiteY159" fmla="*/ 3267077 h 6857998"/>
              <a:gd name="connsiteX160" fmla="*/ 213012 w 1482665"/>
              <a:gd name="connsiteY160" fmla="*/ 3216616 h 6857998"/>
              <a:gd name="connsiteX161" fmla="*/ 204156 w 1482665"/>
              <a:gd name="connsiteY161" fmla="*/ 3161566 h 6857998"/>
              <a:gd name="connsiteX162" fmla="*/ 167623 w 1482665"/>
              <a:gd name="connsiteY162" fmla="*/ 3010908 h 6857998"/>
              <a:gd name="connsiteX163" fmla="*/ 170542 w 1482665"/>
              <a:gd name="connsiteY163" fmla="*/ 2982138 h 6857998"/>
              <a:gd name="connsiteX164" fmla="*/ 160998 w 1482665"/>
              <a:gd name="connsiteY164" fmla="*/ 2821168 h 6857998"/>
              <a:gd name="connsiteX165" fmla="*/ 157427 w 1482665"/>
              <a:gd name="connsiteY165" fmla="*/ 2786297 h 6857998"/>
              <a:gd name="connsiteX166" fmla="*/ 171250 w 1482665"/>
              <a:gd name="connsiteY166" fmla="*/ 2690530 h 6857998"/>
              <a:gd name="connsiteX167" fmla="*/ 122562 w 1482665"/>
              <a:gd name="connsiteY167" fmla="*/ 2549209 h 6857998"/>
              <a:gd name="connsiteX168" fmla="*/ 65809 w 1482665"/>
              <a:gd name="connsiteY168" fmla="*/ 2417997 h 6857998"/>
              <a:gd name="connsiteX169" fmla="*/ 58557 w 1482665"/>
              <a:gd name="connsiteY169" fmla="*/ 2401444 h 6857998"/>
              <a:gd name="connsiteX170" fmla="*/ 44442 w 1482665"/>
              <a:gd name="connsiteY170" fmla="*/ 2353760 h 6857998"/>
              <a:gd name="connsiteX171" fmla="*/ 35533 w 1482665"/>
              <a:gd name="connsiteY171" fmla="*/ 2293932 h 6857998"/>
              <a:gd name="connsiteX172" fmla="*/ 20216 w 1482665"/>
              <a:gd name="connsiteY172" fmla="*/ 2218428 h 6857998"/>
              <a:gd name="connsiteX173" fmla="*/ 25068 w 1482665"/>
              <a:gd name="connsiteY173" fmla="*/ 2156387 h 6857998"/>
              <a:gd name="connsiteX174" fmla="*/ 32822 w 1482665"/>
              <a:gd name="connsiteY174" fmla="*/ 2069593 h 6857998"/>
              <a:gd name="connsiteX175" fmla="*/ 40270 w 1482665"/>
              <a:gd name="connsiteY175" fmla="*/ 1987801 h 6857998"/>
              <a:gd name="connsiteX176" fmla="*/ 20494 w 1482665"/>
              <a:gd name="connsiteY176" fmla="*/ 1963975 h 6857998"/>
              <a:gd name="connsiteX177" fmla="*/ 1728 w 1482665"/>
              <a:gd name="connsiteY177" fmla="*/ 1926090 h 6857998"/>
              <a:gd name="connsiteX178" fmla="*/ 15953 w 1482665"/>
              <a:gd name="connsiteY178" fmla="*/ 1880793 h 6857998"/>
              <a:gd name="connsiteX179" fmla="*/ 44378 w 1482665"/>
              <a:gd name="connsiteY179" fmla="*/ 1775275 h 6857998"/>
              <a:gd name="connsiteX180" fmla="*/ 40192 w 1482665"/>
              <a:gd name="connsiteY180" fmla="*/ 1710615 h 6857998"/>
              <a:gd name="connsiteX181" fmla="*/ 43506 w 1482665"/>
              <a:gd name="connsiteY181" fmla="*/ 1568941 h 6857998"/>
              <a:gd name="connsiteX182" fmla="*/ 58087 w 1482665"/>
              <a:gd name="connsiteY182" fmla="*/ 1475211 h 6857998"/>
              <a:gd name="connsiteX183" fmla="*/ 78062 w 1482665"/>
              <a:gd name="connsiteY183" fmla="*/ 1407007 h 6857998"/>
              <a:gd name="connsiteX184" fmla="*/ 103406 w 1482665"/>
              <a:gd name="connsiteY184" fmla="*/ 1309613 h 6857998"/>
              <a:gd name="connsiteX185" fmla="*/ 112398 w 1482665"/>
              <a:gd name="connsiteY185" fmla="*/ 1213333 h 6857998"/>
              <a:gd name="connsiteX186" fmla="*/ 128337 w 1482665"/>
              <a:gd name="connsiteY186" fmla="*/ 1142817 h 6857998"/>
              <a:gd name="connsiteX187" fmla="*/ 135869 w 1482665"/>
              <a:gd name="connsiteY187" fmla="*/ 1057764 h 6857998"/>
              <a:gd name="connsiteX188" fmla="*/ 130022 w 1482665"/>
              <a:gd name="connsiteY188" fmla="*/ 987518 h 6857998"/>
              <a:gd name="connsiteX189" fmla="*/ 117312 w 1482665"/>
              <a:gd name="connsiteY189" fmla="*/ 877725 h 6857998"/>
              <a:gd name="connsiteX190" fmla="*/ 150914 w 1482665"/>
              <a:gd name="connsiteY190" fmla="*/ 738832 h 6857998"/>
              <a:gd name="connsiteX191" fmla="*/ 156184 w 1482665"/>
              <a:gd name="connsiteY191" fmla="*/ 683447 h 6857998"/>
              <a:gd name="connsiteX192" fmla="*/ 156246 w 1482665"/>
              <a:gd name="connsiteY192" fmla="*/ 631789 h 6857998"/>
              <a:gd name="connsiteX193" fmla="*/ 176856 w 1482665"/>
              <a:gd name="connsiteY193" fmla="*/ 520291 h 6857998"/>
              <a:gd name="connsiteX194" fmla="*/ 182873 w 1482665"/>
              <a:gd name="connsiteY194" fmla="*/ 475169 h 6857998"/>
              <a:gd name="connsiteX195" fmla="*/ 177029 w 1482665"/>
              <a:gd name="connsiteY195" fmla="*/ 413338 h 6857998"/>
              <a:gd name="connsiteX196" fmla="*/ 180788 w 1482665"/>
              <a:gd name="connsiteY196" fmla="*/ 299554 h 6857998"/>
              <a:gd name="connsiteX197" fmla="*/ 211504 w 1482665"/>
              <a:gd name="connsiteY197" fmla="*/ 183499 h 6857998"/>
              <a:gd name="connsiteX198" fmla="*/ 203169 w 1482665"/>
              <a:gd name="connsiteY198" fmla="*/ 136243 h 6857998"/>
              <a:gd name="connsiteX199" fmla="*/ 202558 w 1482665"/>
              <a:gd name="connsiteY199" fmla="*/ 119082 h 6857998"/>
              <a:gd name="connsiteX200" fmla="*/ 217768 w 1482665"/>
              <a:gd name="connsiteY200" fmla="*/ 2930 h 6857998"/>
              <a:gd name="connsiteX201" fmla="*/ 217273 w 1482665"/>
              <a:gd name="connsiteY201" fmla="*/ 1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</a:cxnLst>
            <a:rect l="l" t="t" r="r" b="b"/>
            <a:pathLst>
              <a:path w="1482665" h="6857998">
                <a:moveTo>
                  <a:pt x="604365" y="0"/>
                </a:moveTo>
                <a:lnTo>
                  <a:pt x="609263" y="27013"/>
                </a:lnTo>
                <a:cubicBezTo>
                  <a:pt x="611233" y="33911"/>
                  <a:pt x="619224" y="41791"/>
                  <a:pt x="626139" y="44217"/>
                </a:cubicBezTo>
                <a:cubicBezTo>
                  <a:pt x="650652" y="52883"/>
                  <a:pt x="660477" y="72456"/>
                  <a:pt x="669163" y="94234"/>
                </a:cubicBezTo>
                <a:cubicBezTo>
                  <a:pt x="683201" y="128533"/>
                  <a:pt x="699085" y="162089"/>
                  <a:pt x="712570" y="196630"/>
                </a:cubicBezTo>
                <a:cubicBezTo>
                  <a:pt x="715834" y="205132"/>
                  <a:pt x="715304" y="216085"/>
                  <a:pt x="713292" y="225451"/>
                </a:cubicBezTo>
                <a:cubicBezTo>
                  <a:pt x="706459" y="257448"/>
                  <a:pt x="683978" y="279398"/>
                  <a:pt x="663568" y="303070"/>
                </a:cubicBezTo>
                <a:cubicBezTo>
                  <a:pt x="654569" y="313459"/>
                  <a:pt x="648747" y="327191"/>
                  <a:pt x="644217" y="340422"/>
                </a:cubicBezTo>
                <a:cubicBezTo>
                  <a:pt x="632624" y="374766"/>
                  <a:pt x="622620" y="409733"/>
                  <a:pt x="611823" y="444389"/>
                </a:cubicBezTo>
                <a:cubicBezTo>
                  <a:pt x="610789" y="447734"/>
                  <a:pt x="607618" y="450701"/>
                  <a:pt x="604997" y="453430"/>
                </a:cubicBezTo>
                <a:cubicBezTo>
                  <a:pt x="577274" y="480831"/>
                  <a:pt x="549348" y="508059"/>
                  <a:pt x="521643" y="535653"/>
                </a:cubicBezTo>
                <a:cubicBezTo>
                  <a:pt x="516385" y="540915"/>
                  <a:pt x="512835" y="548128"/>
                  <a:pt x="507802" y="553752"/>
                </a:cubicBezTo>
                <a:cubicBezTo>
                  <a:pt x="500873" y="561655"/>
                  <a:pt x="494494" y="571420"/>
                  <a:pt x="485734" y="576048"/>
                </a:cubicBezTo>
                <a:cubicBezTo>
                  <a:pt x="458163" y="590427"/>
                  <a:pt x="447893" y="614129"/>
                  <a:pt x="445182" y="643072"/>
                </a:cubicBezTo>
                <a:cubicBezTo>
                  <a:pt x="442626" y="669516"/>
                  <a:pt x="440826" y="695887"/>
                  <a:pt x="437493" y="722208"/>
                </a:cubicBezTo>
                <a:cubicBezTo>
                  <a:pt x="433541" y="754325"/>
                  <a:pt x="429002" y="786305"/>
                  <a:pt x="423498" y="818181"/>
                </a:cubicBezTo>
                <a:cubicBezTo>
                  <a:pt x="421124" y="831979"/>
                  <a:pt x="418251" y="846590"/>
                  <a:pt x="411910" y="858840"/>
                </a:cubicBezTo>
                <a:cubicBezTo>
                  <a:pt x="394385" y="893153"/>
                  <a:pt x="383708" y="929136"/>
                  <a:pt x="392694" y="966766"/>
                </a:cubicBezTo>
                <a:cubicBezTo>
                  <a:pt x="399849" y="996912"/>
                  <a:pt x="390997" y="1023546"/>
                  <a:pt x="375276" y="1044113"/>
                </a:cubicBezTo>
                <a:cubicBezTo>
                  <a:pt x="346749" y="1081537"/>
                  <a:pt x="357339" y="1117871"/>
                  <a:pt x="370946" y="1153742"/>
                </a:cubicBezTo>
                <a:cubicBezTo>
                  <a:pt x="377992" y="1172228"/>
                  <a:pt x="378654" y="1187852"/>
                  <a:pt x="375180" y="1206343"/>
                </a:cubicBezTo>
                <a:cubicBezTo>
                  <a:pt x="367043" y="1249174"/>
                  <a:pt x="337149" y="1280028"/>
                  <a:pt x="311155" y="1309565"/>
                </a:cubicBezTo>
                <a:cubicBezTo>
                  <a:pt x="288969" y="1334743"/>
                  <a:pt x="277667" y="1361792"/>
                  <a:pt x="270005" y="1390995"/>
                </a:cubicBezTo>
                <a:cubicBezTo>
                  <a:pt x="260173" y="1427857"/>
                  <a:pt x="267688" y="1455674"/>
                  <a:pt x="300742" y="1469872"/>
                </a:cubicBezTo>
                <a:cubicBezTo>
                  <a:pt x="310093" y="1473800"/>
                  <a:pt x="321291" y="1481193"/>
                  <a:pt x="324761" y="1489867"/>
                </a:cubicBezTo>
                <a:cubicBezTo>
                  <a:pt x="341975" y="1531719"/>
                  <a:pt x="365314" y="1573586"/>
                  <a:pt x="357764" y="1620763"/>
                </a:cubicBezTo>
                <a:cubicBezTo>
                  <a:pt x="347465" y="1685981"/>
                  <a:pt x="354098" y="1748120"/>
                  <a:pt x="375859" y="1810408"/>
                </a:cubicBezTo>
                <a:cubicBezTo>
                  <a:pt x="411109" y="1911446"/>
                  <a:pt x="447876" y="2012343"/>
                  <a:pt x="452120" y="2121573"/>
                </a:cubicBezTo>
                <a:cubicBezTo>
                  <a:pt x="452818" y="2139681"/>
                  <a:pt x="466350" y="2160060"/>
                  <a:pt x="479154" y="2174579"/>
                </a:cubicBezTo>
                <a:cubicBezTo>
                  <a:pt x="503504" y="2202386"/>
                  <a:pt x="505090" y="2200902"/>
                  <a:pt x="490307" y="2235921"/>
                </a:cubicBezTo>
                <a:cubicBezTo>
                  <a:pt x="486671" y="2244289"/>
                  <a:pt x="484918" y="2254397"/>
                  <a:pt x="479004" y="2260869"/>
                </a:cubicBezTo>
                <a:cubicBezTo>
                  <a:pt x="448923" y="2293842"/>
                  <a:pt x="460272" y="2330108"/>
                  <a:pt x="468379" y="2366479"/>
                </a:cubicBezTo>
                <a:cubicBezTo>
                  <a:pt x="469916" y="2372845"/>
                  <a:pt x="471955" y="2380500"/>
                  <a:pt x="469801" y="2386246"/>
                </a:cubicBezTo>
                <a:cubicBezTo>
                  <a:pt x="460121" y="2412190"/>
                  <a:pt x="466218" y="2432868"/>
                  <a:pt x="484511" y="2453006"/>
                </a:cubicBezTo>
                <a:cubicBezTo>
                  <a:pt x="500266" y="2470503"/>
                  <a:pt x="510590" y="2491368"/>
                  <a:pt x="495165" y="2515160"/>
                </a:cubicBezTo>
                <a:cubicBezTo>
                  <a:pt x="460969" y="2568022"/>
                  <a:pt x="463893" y="2620936"/>
                  <a:pt x="493463" y="2674477"/>
                </a:cubicBezTo>
                <a:cubicBezTo>
                  <a:pt x="514557" y="2712722"/>
                  <a:pt x="522129" y="2751630"/>
                  <a:pt x="508318" y="2795170"/>
                </a:cubicBezTo>
                <a:cubicBezTo>
                  <a:pt x="502962" y="2811920"/>
                  <a:pt x="509422" y="2832371"/>
                  <a:pt x="509620" y="2851292"/>
                </a:cubicBezTo>
                <a:cubicBezTo>
                  <a:pt x="509832" y="2861986"/>
                  <a:pt x="510718" y="2873767"/>
                  <a:pt x="506806" y="2883305"/>
                </a:cubicBezTo>
                <a:cubicBezTo>
                  <a:pt x="496883" y="2908699"/>
                  <a:pt x="483390" y="2932696"/>
                  <a:pt x="473674" y="2958260"/>
                </a:cubicBezTo>
                <a:cubicBezTo>
                  <a:pt x="469058" y="2970544"/>
                  <a:pt x="467306" y="2984860"/>
                  <a:pt x="468328" y="2998159"/>
                </a:cubicBezTo>
                <a:cubicBezTo>
                  <a:pt x="470969" y="3037516"/>
                  <a:pt x="474558" y="3076788"/>
                  <a:pt x="479836" y="3115713"/>
                </a:cubicBezTo>
                <a:cubicBezTo>
                  <a:pt x="488387" y="3179974"/>
                  <a:pt x="494938" y="3245373"/>
                  <a:pt x="555720" y="3286686"/>
                </a:cubicBezTo>
                <a:cubicBezTo>
                  <a:pt x="560620" y="3290067"/>
                  <a:pt x="564022" y="3297980"/>
                  <a:pt x="565371" y="3304362"/>
                </a:cubicBezTo>
                <a:cubicBezTo>
                  <a:pt x="571696" y="3333817"/>
                  <a:pt x="574867" y="3364327"/>
                  <a:pt x="583436" y="3393195"/>
                </a:cubicBezTo>
                <a:cubicBezTo>
                  <a:pt x="590328" y="3416286"/>
                  <a:pt x="590596" y="3435968"/>
                  <a:pt x="575531" y="3455326"/>
                </a:cubicBezTo>
                <a:cubicBezTo>
                  <a:pt x="565593" y="3467999"/>
                  <a:pt x="558050" y="3481744"/>
                  <a:pt x="554223" y="3496130"/>
                </a:cubicBezTo>
                <a:lnTo>
                  <a:pt x="553961" y="3498197"/>
                </a:lnTo>
                <a:lnTo>
                  <a:pt x="553960" y="3498197"/>
                </a:lnTo>
                <a:lnTo>
                  <a:pt x="551436" y="3518135"/>
                </a:lnTo>
                <a:cubicBezTo>
                  <a:pt x="551548" y="3525595"/>
                  <a:pt x="552752" y="3533161"/>
                  <a:pt x="555218" y="3540779"/>
                </a:cubicBezTo>
                <a:cubicBezTo>
                  <a:pt x="564891" y="3571265"/>
                  <a:pt x="551966" y="3593108"/>
                  <a:pt x="538695" y="3617469"/>
                </a:cubicBezTo>
                <a:cubicBezTo>
                  <a:pt x="529031" y="3635186"/>
                  <a:pt x="516723" y="3655441"/>
                  <a:pt x="517285" y="3674138"/>
                </a:cubicBezTo>
                <a:lnTo>
                  <a:pt x="513668" y="3700065"/>
                </a:lnTo>
                <a:lnTo>
                  <a:pt x="513522" y="3700095"/>
                </a:lnTo>
                <a:lnTo>
                  <a:pt x="513667" y="3700066"/>
                </a:lnTo>
                <a:lnTo>
                  <a:pt x="512906" y="3705519"/>
                </a:lnTo>
                <a:cubicBezTo>
                  <a:pt x="504666" y="3736627"/>
                  <a:pt x="489490" y="3767211"/>
                  <a:pt x="509270" y="3799980"/>
                </a:cubicBezTo>
                <a:cubicBezTo>
                  <a:pt x="511065" y="3802878"/>
                  <a:pt x="507773" y="3808725"/>
                  <a:pt x="507225" y="3813176"/>
                </a:cubicBezTo>
                <a:cubicBezTo>
                  <a:pt x="503204" y="3848743"/>
                  <a:pt x="513224" y="3880922"/>
                  <a:pt x="539280" y="3904366"/>
                </a:cubicBezTo>
                <a:cubicBezTo>
                  <a:pt x="573271" y="3935120"/>
                  <a:pt x="579705" y="3972027"/>
                  <a:pt x="573428" y="4014303"/>
                </a:cubicBezTo>
                <a:cubicBezTo>
                  <a:pt x="571417" y="4027879"/>
                  <a:pt x="570355" y="4041368"/>
                  <a:pt x="568930" y="4055079"/>
                </a:cubicBezTo>
                <a:cubicBezTo>
                  <a:pt x="566799" y="4073638"/>
                  <a:pt x="564496" y="4092406"/>
                  <a:pt x="562365" y="4110965"/>
                </a:cubicBezTo>
                <a:cubicBezTo>
                  <a:pt x="560185" y="4128956"/>
                  <a:pt x="555521" y="4149087"/>
                  <a:pt x="573083" y="4161253"/>
                </a:cubicBezTo>
                <a:cubicBezTo>
                  <a:pt x="588198" y="4171733"/>
                  <a:pt x="587633" y="4180202"/>
                  <a:pt x="576478" y="4192125"/>
                </a:cubicBezTo>
                <a:cubicBezTo>
                  <a:pt x="537414" y="4233572"/>
                  <a:pt x="515015" y="4281532"/>
                  <a:pt x="518425" y="4339756"/>
                </a:cubicBezTo>
                <a:cubicBezTo>
                  <a:pt x="519135" y="4351745"/>
                  <a:pt x="517590" y="4364130"/>
                  <a:pt x="515819" y="4376151"/>
                </a:cubicBezTo>
                <a:cubicBezTo>
                  <a:pt x="514770" y="4383518"/>
                  <a:pt x="513670" y="4392418"/>
                  <a:pt x="508946" y="4397248"/>
                </a:cubicBezTo>
                <a:cubicBezTo>
                  <a:pt x="472969" y="4434779"/>
                  <a:pt x="449705" y="4479566"/>
                  <a:pt x="432100" y="4527661"/>
                </a:cubicBezTo>
                <a:cubicBezTo>
                  <a:pt x="425830" y="4544875"/>
                  <a:pt x="419665" y="4563232"/>
                  <a:pt x="419018" y="4581271"/>
                </a:cubicBezTo>
                <a:cubicBezTo>
                  <a:pt x="418440" y="4600071"/>
                  <a:pt x="424020" y="4619266"/>
                  <a:pt x="427842" y="4638045"/>
                </a:cubicBezTo>
                <a:cubicBezTo>
                  <a:pt x="430001" y="4649136"/>
                  <a:pt x="430992" y="4662053"/>
                  <a:pt x="437307" y="4670468"/>
                </a:cubicBezTo>
                <a:cubicBezTo>
                  <a:pt x="457155" y="4697159"/>
                  <a:pt x="478242" y="4722778"/>
                  <a:pt x="500763" y="4747310"/>
                </a:cubicBezTo>
                <a:cubicBezTo>
                  <a:pt x="520091" y="4768310"/>
                  <a:pt x="522973" y="4772639"/>
                  <a:pt x="503130" y="4794154"/>
                </a:cubicBezTo>
                <a:cubicBezTo>
                  <a:pt x="482771" y="4816293"/>
                  <a:pt x="473487" y="4842394"/>
                  <a:pt x="471276" y="4870525"/>
                </a:cubicBezTo>
                <a:cubicBezTo>
                  <a:pt x="467881" y="4915026"/>
                  <a:pt x="465662" y="4959799"/>
                  <a:pt x="466095" y="5004333"/>
                </a:cubicBezTo>
                <a:cubicBezTo>
                  <a:pt x="466529" y="5044659"/>
                  <a:pt x="485734" y="5062225"/>
                  <a:pt x="526112" y="5066571"/>
                </a:cubicBezTo>
                <a:cubicBezTo>
                  <a:pt x="548535" y="5069112"/>
                  <a:pt x="572977" y="5072810"/>
                  <a:pt x="581076" y="5096554"/>
                </a:cubicBezTo>
                <a:cubicBezTo>
                  <a:pt x="594186" y="5135338"/>
                  <a:pt x="602121" y="5176127"/>
                  <a:pt x="650387" y="5191419"/>
                </a:cubicBezTo>
                <a:cubicBezTo>
                  <a:pt x="641132" y="5203168"/>
                  <a:pt x="635667" y="5210364"/>
                  <a:pt x="630186" y="5217371"/>
                </a:cubicBezTo>
                <a:cubicBezTo>
                  <a:pt x="614931" y="5236746"/>
                  <a:pt x="611101" y="5274397"/>
                  <a:pt x="627425" y="5291847"/>
                </a:cubicBezTo>
                <a:cubicBezTo>
                  <a:pt x="651204" y="5317603"/>
                  <a:pt x="649544" y="5343389"/>
                  <a:pt x="635466" y="5371456"/>
                </a:cubicBezTo>
                <a:cubicBezTo>
                  <a:pt x="612203" y="5418347"/>
                  <a:pt x="622990" y="5467290"/>
                  <a:pt x="638101" y="5511248"/>
                </a:cubicBezTo>
                <a:cubicBezTo>
                  <a:pt x="649363" y="5544462"/>
                  <a:pt x="667662" y="5579328"/>
                  <a:pt x="704029" y="5598387"/>
                </a:cubicBezTo>
                <a:cubicBezTo>
                  <a:pt x="715672" y="5604399"/>
                  <a:pt x="722615" y="5619644"/>
                  <a:pt x="730967" y="5631508"/>
                </a:cubicBezTo>
                <a:cubicBezTo>
                  <a:pt x="737804" y="5641405"/>
                  <a:pt x="744309" y="5651903"/>
                  <a:pt x="749162" y="5663130"/>
                </a:cubicBezTo>
                <a:cubicBezTo>
                  <a:pt x="754463" y="5675079"/>
                  <a:pt x="761782" y="5688186"/>
                  <a:pt x="761184" y="5700484"/>
                </a:cubicBezTo>
                <a:cubicBezTo>
                  <a:pt x="759614" y="5737740"/>
                  <a:pt x="771960" y="5766072"/>
                  <a:pt x="801844" y="5789549"/>
                </a:cubicBezTo>
                <a:cubicBezTo>
                  <a:pt x="817303" y="5801719"/>
                  <a:pt x="836388" y="5820061"/>
                  <a:pt x="838139" y="5837118"/>
                </a:cubicBezTo>
                <a:cubicBezTo>
                  <a:pt x="842502" y="5878614"/>
                  <a:pt x="859317" y="5911893"/>
                  <a:pt x="879049" y="5947777"/>
                </a:cubicBezTo>
                <a:cubicBezTo>
                  <a:pt x="891685" y="5970916"/>
                  <a:pt x="901390" y="5997576"/>
                  <a:pt x="913424" y="6022496"/>
                </a:cubicBezTo>
                <a:cubicBezTo>
                  <a:pt x="927563" y="6051619"/>
                  <a:pt x="934736" y="6084059"/>
                  <a:pt x="967911" y="6099584"/>
                </a:cubicBezTo>
                <a:cubicBezTo>
                  <a:pt x="971515" y="6101356"/>
                  <a:pt x="972656" y="6107567"/>
                  <a:pt x="976160" y="6110307"/>
                </a:cubicBezTo>
                <a:cubicBezTo>
                  <a:pt x="986909" y="6119081"/>
                  <a:pt x="997159" y="6130771"/>
                  <a:pt x="1009580" y="6134800"/>
                </a:cubicBezTo>
                <a:cubicBezTo>
                  <a:pt x="1045840" y="6146407"/>
                  <a:pt x="1082944" y="6154685"/>
                  <a:pt x="1119632" y="6164726"/>
                </a:cubicBezTo>
                <a:cubicBezTo>
                  <a:pt x="1127482" y="6166877"/>
                  <a:pt x="1137401" y="6168649"/>
                  <a:pt x="1142302" y="6174132"/>
                </a:cubicBezTo>
                <a:cubicBezTo>
                  <a:pt x="1170448" y="6205802"/>
                  <a:pt x="1197698" y="6238132"/>
                  <a:pt x="1224601" y="6270869"/>
                </a:cubicBezTo>
                <a:cubicBezTo>
                  <a:pt x="1235371" y="6284042"/>
                  <a:pt x="1231132" y="6296289"/>
                  <a:pt x="1221274" y="6309817"/>
                </a:cubicBezTo>
                <a:cubicBezTo>
                  <a:pt x="1211948" y="6322912"/>
                  <a:pt x="1202505" y="6338888"/>
                  <a:pt x="1201234" y="6354305"/>
                </a:cubicBezTo>
                <a:cubicBezTo>
                  <a:pt x="1198888" y="6385130"/>
                  <a:pt x="1200626" y="6416726"/>
                  <a:pt x="1203453" y="6447651"/>
                </a:cubicBezTo>
                <a:cubicBezTo>
                  <a:pt x="1204511" y="6459223"/>
                  <a:pt x="1212466" y="6470931"/>
                  <a:pt x="1218957" y="6481243"/>
                </a:cubicBezTo>
                <a:cubicBezTo>
                  <a:pt x="1231263" y="6500776"/>
                  <a:pt x="1247036" y="6518465"/>
                  <a:pt x="1257705" y="6538915"/>
                </a:cubicBezTo>
                <a:cubicBezTo>
                  <a:pt x="1270012" y="6562662"/>
                  <a:pt x="1287492" y="6575985"/>
                  <a:pt x="1313400" y="6581077"/>
                </a:cubicBezTo>
                <a:cubicBezTo>
                  <a:pt x="1351968" y="6588650"/>
                  <a:pt x="1380543" y="6612439"/>
                  <a:pt x="1404616" y="6641421"/>
                </a:cubicBezTo>
                <a:cubicBezTo>
                  <a:pt x="1435335" y="6678212"/>
                  <a:pt x="1438290" y="6725193"/>
                  <a:pt x="1449003" y="6769170"/>
                </a:cubicBezTo>
                <a:cubicBezTo>
                  <a:pt x="1453029" y="6786020"/>
                  <a:pt x="1456729" y="6803471"/>
                  <a:pt x="1464411" y="6818457"/>
                </a:cubicBezTo>
                <a:lnTo>
                  <a:pt x="1482665" y="6857998"/>
                </a:lnTo>
                <a:lnTo>
                  <a:pt x="1000755" y="6857998"/>
                </a:lnTo>
                <a:lnTo>
                  <a:pt x="979250" y="6816111"/>
                </a:lnTo>
                <a:cubicBezTo>
                  <a:pt x="970168" y="6794177"/>
                  <a:pt x="965863" y="6770086"/>
                  <a:pt x="956780" y="6748151"/>
                </a:cubicBezTo>
                <a:cubicBezTo>
                  <a:pt x="941775" y="6711644"/>
                  <a:pt x="923647" y="6676570"/>
                  <a:pt x="908453" y="6640082"/>
                </a:cubicBezTo>
                <a:cubicBezTo>
                  <a:pt x="879255" y="6569674"/>
                  <a:pt x="850985" y="6498989"/>
                  <a:pt x="822909" y="6428288"/>
                </a:cubicBezTo>
                <a:cubicBezTo>
                  <a:pt x="816934" y="6413148"/>
                  <a:pt x="814822" y="6396314"/>
                  <a:pt x="808485" y="6381398"/>
                </a:cubicBezTo>
                <a:cubicBezTo>
                  <a:pt x="791477" y="6341822"/>
                  <a:pt x="773350" y="6302540"/>
                  <a:pt x="755048" y="6263466"/>
                </a:cubicBezTo>
                <a:cubicBezTo>
                  <a:pt x="743894" y="6239807"/>
                  <a:pt x="730707" y="6216908"/>
                  <a:pt x="719917" y="6193026"/>
                </a:cubicBezTo>
                <a:cubicBezTo>
                  <a:pt x="711284" y="6173919"/>
                  <a:pt x="704118" y="6154105"/>
                  <a:pt x="698070" y="6133997"/>
                </a:cubicBezTo>
                <a:cubicBezTo>
                  <a:pt x="692853" y="6116682"/>
                  <a:pt x="691551" y="6098246"/>
                  <a:pt x="685592" y="6081192"/>
                </a:cubicBezTo>
                <a:cubicBezTo>
                  <a:pt x="669514" y="6035024"/>
                  <a:pt x="651968" y="5989570"/>
                  <a:pt x="635166" y="5943853"/>
                </a:cubicBezTo>
                <a:cubicBezTo>
                  <a:pt x="628516" y="5925524"/>
                  <a:pt x="623160" y="5906692"/>
                  <a:pt x="615235" y="5889051"/>
                </a:cubicBezTo>
                <a:cubicBezTo>
                  <a:pt x="594274" y="5841801"/>
                  <a:pt x="571108" y="5795521"/>
                  <a:pt x="551077" y="5747994"/>
                </a:cubicBezTo>
                <a:cubicBezTo>
                  <a:pt x="534467" y="5708575"/>
                  <a:pt x="521357" y="5667688"/>
                  <a:pt x="506212" y="5627557"/>
                </a:cubicBezTo>
                <a:cubicBezTo>
                  <a:pt x="499682" y="5610555"/>
                  <a:pt x="491139" y="5594502"/>
                  <a:pt x="485372" y="5577430"/>
                </a:cubicBezTo>
                <a:cubicBezTo>
                  <a:pt x="472314" y="5539214"/>
                  <a:pt x="460723" y="5500292"/>
                  <a:pt x="447647" y="5461888"/>
                </a:cubicBezTo>
                <a:cubicBezTo>
                  <a:pt x="440100" y="5440003"/>
                  <a:pt x="428258" y="5419278"/>
                  <a:pt x="422573" y="5396841"/>
                </a:cubicBezTo>
                <a:cubicBezTo>
                  <a:pt x="409095" y="5343553"/>
                  <a:pt x="398049" y="5289660"/>
                  <a:pt x="386243" y="5235835"/>
                </a:cubicBezTo>
                <a:cubicBezTo>
                  <a:pt x="374093" y="5180322"/>
                  <a:pt x="361580" y="5125031"/>
                  <a:pt x="350188" y="5069445"/>
                </a:cubicBezTo>
                <a:cubicBezTo>
                  <a:pt x="344154" y="5039006"/>
                  <a:pt x="340760" y="5008134"/>
                  <a:pt x="334916" y="4977679"/>
                </a:cubicBezTo>
                <a:cubicBezTo>
                  <a:pt x="329796" y="4950982"/>
                  <a:pt x="322420" y="4924682"/>
                  <a:pt x="316732" y="4898038"/>
                </a:cubicBezTo>
                <a:cubicBezTo>
                  <a:pt x="311944" y="4874947"/>
                  <a:pt x="308277" y="4851558"/>
                  <a:pt x="303487" y="4828467"/>
                </a:cubicBezTo>
                <a:cubicBezTo>
                  <a:pt x="295710" y="4791492"/>
                  <a:pt x="287380" y="4754757"/>
                  <a:pt x="279427" y="4717991"/>
                </a:cubicBezTo>
                <a:cubicBezTo>
                  <a:pt x="276299" y="4702591"/>
                  <a:pt x="270066" y="4686707"/>
                  <a:pt x="271575" y="4671841"/>
                </a:cubicBezTo>
                <a:cubicBezTo>
                  <a:pt x="275423" y="4634375"/>
                  <a:pt x="270023" y="4598330"/>
                  <a:pt x="261746" y="4562167"/>
                </a:cubicBezTo>
                <a:cubicBezTo>
                  <a:pt x="258892" y="4549802"/>
                  <a:pt x="258043" y="4536297"/>
                  <a:pt x="260158" y="4523860"/>
                </a:cubicBezTo>
                <a:cubicBezTo>
                  <a:pt x="264337" y="4498417"/>
                  <a:pt x="271242" y="4473492"/>
                  <a:pt x="276972" y="4448290"/>
                </a:cubicBezTo>
                <a:cubicBezTo>
                  <a:pt x="277678" y="4445546"/>
                  <a:pt x="277574" y="4442304"/>
                  <a:pt x="277882" y="4439409"/>
                </a:cubicBezTo>
                <a:cubicBezTo>
                  <a:pt x="279636" y="4422985"/>
                  <a:pt x="281404" y="4406757"/>
                  <a:pt x="282776" y="4390368"/>
                </a:cubicBezTo>
                <a:cubicBezTo>
                  <a:pt x="283496" y="4381505"/>
                  <a:pt x="282871" y="4372570"/>
                  <a:pt x="283402" y="4363722"/>
                </a:cubicBezTo>
                <a:cubicBezTo>
                  <a:pt x="285628" y="4329468"/>
                  <a:pt x="273313" y="4293097"/>
                  <a:pt x="293599" y="4261782"/>
                </a:cubicBezTo>
                <a:cubicBezTo>
                  <a:pt x="306663" y="4241459"/>
                  <a:pt x="301566" y="4223369"/>
                  <a:pt x="297435" y="4203280"/>
                </a:cubicBezTo>
                <a:cubicBezTo>
                  <a:pt x="294324" y="4188066"/>
                  <a:pt x="293454" y="4172267"/>
                  <a:pt x="291841" y="4156730"/>
                </a:cubicBezTo>
                <a:cubicBezTo>
                  <a:pt x="288777" y="4129463"/>
                  <a:pt x="286090" y="4102160"/>
                  <a:pt x="282644" y="4074927"/>
                </a:cubicBezTo>
                <a:cubicBezTo>
                  <a:pt x="281468" y="4066234"/>
                  <a:pt x="275910" y="4057753"/>
                  <a:pt x="275888" y="4049146"/>
                </a:cubicBezTo>
                <a:cubicBezTo>
                  <a:pt x="275887" y="4009354"/>
                  <a:pt x="277975" y="3969373"/>
                  <a:pt x="277593" y="3929618"/>
                </a:cubicBezTo>
                <a:cubicBezTo>
                  <a:pt x="277443" y="3907060"/>
                  <a:pt x="271742" y="3884432"/>
                  <a:pt x="272369" y="3861992"/>
                </a:cubicBezTo>
                <a:cubicBezTo>
                  <a:pt x="273065" y="3836105"/>
                  <a:pt x="278553" y="3810351"/>
                  <a:pt x="280974" y="3784495"/>
                </a:cubicBezTo>
                <a:cubicBezTo>
                  <a:pt x="281660" y="3777354"/>
                  <a:pt x="279243" y="3769733"/>
                  <a:pt x="278188" y="3762368"/>
                </a:cubicBezTo>
                <a:cubicBezTo>
                  <a:pt x="277045" y="3754055"/>
                  <a:pt x="275539" y="3745966"/>
                  <a:pt x="274587" y="3737636"/>
                </a:cubicBezTo>
                <a:lnTo>
                  <a:pt x="274110" y="3733149"/>
                </a:lnTo>
                <a:lnTo>
                  <a:pt x="307451" y="3729245"/>
                </a:lnTo>
                <a:lnTo>
                  <a:pt x="420781" y="3714526"/>
                </a:lnTo>
                <a:lnTo>
                  <a:pt x="307452" y="3729244"/>
                </a:lnTo>
                <a:lnTo>
                  <a:pt x="274111" y="3733148"/>
                </a:lnTo>
                <a:lnTo>
                  <a:pt x="266480" y="3661472"/>
                </a:lnTo>
                <a:cubicBezTo>
                  <a:pt x="264299" y="3645987"/>
                  <a:pt x="255031" y="3630383"/>
                  <a:pt x="256559" y="3615703"/>
                </a:cubicBezTo>
                <a:cubicBezTo>
                  <a:pt x="259373" y="3585795"/>
                  <a:pt x="244356" y="3557516"/>
                  <a:pt x="251912" y="3527176"/>
                </a:cubicBezTo>
                <a:cubicBezTo>
                  <a:pt x="254116" y="3517788"/>
                  <a:pt x="245382" y="3505962"/>
                  <a:pt x="243998" y="3494992"/>
                </a:cubicBezTo>
                <a:lnTo>
                  <a:pt x="237062" y="3424466"/>
                </a:lnTo>
                <a:lnTo>
                  <a:pt x="235887" y="3412521"/>
                </a:lnTo>
                <a:cubicBezTo>
                  <a:pt x="233822" y="3387840"/>
                  <a:pt x="228827" y="3362470"/>
                  <a:pt x="231972" y="3338271"/>
                </a:cubicBezTo>
                <a:cubicBezTo>
                  <a:pt x="235392" y="3312898"/>
                  <a:pt x="232587" y="3290581"/>
                  <a:pt x="223937" y="3267077"/>
                </a:cubicBezTo>
                <a:cubicBezTo>
                  <a:pt x="218064" y="3250969"/>
                  <a:pt x="215900" y="3233567"/>
                  <a:pt x="213012" y="3216616"/>
                </a:cubicBezTo>
                <a:cubicBezTo>
                  <a:pt x="209813" y="3198353"/>
                  <a:pt x="211941" y="3177689"/>
                  <a:pt x="204156" y="3161566"/>
                </a:cubicBezTo>
                <a:cubicBezTo>
                  <a:pt x="181020" y="3113557"/>
                  <a:pt x="172373" y="3062888"/>
                  <a:pt x="167623" y="3010908"/>
                </a:cubicBezTo>
                <a:cubicBezTo>
                  <a:pt x="166756" y="3001420"/>
                  <a:pt x="168527" y="2991502"/>
                  <a:pt x="170542" y="2982138"/>
                </a:cubicBezTo>
                <a:cubicBezTo>
                  <a:pt x="182762" y="2927454"/>
                  <a:pt x="176374" y="2874284"/>
                  <a:pt x="160998" y="2821168"/>
                </a:cubicBezTo>
                <a:cubicBezTo>
                  <a:pt x="157698" y="2810183"/>
                  <a:pt x="156174" y="2797697"/>
                  <a:pt x="157427" y="2786297"/>
                </a:cubicBezTo>
                <a:cubicBezTo>
                  <a:pt x="161189" y="2754195"/>
                  <a:pt x="169403" y="2722645"/>
                  <a:pt x="171250" y="2690530"/>
                </a:cubicBezTo>
                <a:cubicBezTo>
                  <a:pt x="174243" y="2637459"/>
                  <a:pt x="143920" y="2594508"/>
                  <a:pt x="122562" y="2549209"/>
                </a:cubicBezTo>
                <a:cubicBezTo>
                  <a:pt x="102363" y="2506099"/>
                  <a:pt x="62470" y="2471484"/>
                  <a:pt x="65809" y="2417997"/>
                </a:cubicBezTo>
                <a:cubicBezTo>
                  <a:pt x="66082" y="2412617"/>
                  <a:pt x="60422" y="2407204"/>
                  <a:pt x="58557" y="2401444"/>
                </a:cubicBezTo>
                <a:cubicBezTo>
                  <a:pt x="53477" y="2385647"/>
                  <a:pt x="47642" y="2369921"/>
                  <a:pt x="44442" y="2353760"/>
                </a:cubicBezTo>
                <a:cubicBezTo>
                  <a:pt x="40346" y="2334048"/>
                  <a:pt x="39250" y="2313680"/>
                  <a:pt x="35533" y="2293932"/>
                </a:cubicBezTo>
                <a:cubicBezTo>
                  <a:pt x="30915" y="2268528"/>
                  <a:pt x="22539" y="2243852"/>
                  <a:pt x="20216" y="2218428"/>
                </a:cubicBezTo>
                <a:cubicBezTo>
                  <a:pt x="18344" y="2197940"/>
                  <a:pt x="23508" y="2176998"/>
                  <a:pt x="25068" y="2156387"/>
                </a:cubicBezTo>
                <a:cubicBezTo>
                  <a:pt x="27193" y="2127307"/>
                  <a:pt x="22986" y="2095935"/>
                  <a:pt x="32822" y="2069593"/>
                </a:cubicBezTo>
                <a:cubicBezTo>
                  <a:pt x="43261" y="2041475"/>
                  <a:pt x="46802" y="2015326"/>
                  <a:pt x="40270" y="1987801"/>
                </a:cubicBezTo>
                <a:cubicBezTo>
                  <a:pt x="38092" y="1978626"/>
                  <a:pt x="29031" y="1967402"/>
                  <a:pt x="20494" y="1963975"/>
                </a:cubicBezTo>
                <a:cubicBezTo>
                  <a:pt x="1431" y="1956341"/>
                  <a:pt x="-2957" y="1943928"/>
                  <a:pt x="1728" y="1926090"/>
                </a:cubicBezTo>
                <a:cubicBezTo>
                  <a:pt x="5670" y="1910617"/>
                  <a:pt x="6643" y="1891972"/>
                  <a:pt x="15953" y="1880793"/>
                </a:cubicBezTo>
                <a:cubicBezTo>
                  <a:pt x="42326" y="1849112"/>
                  <a:pt x="39894" y="1812030"/>
                  <a:pt x="44378" y="1775275"/>
                </a:cubicBezTo>
                <a:cubicBezTo>
                  <a:pt x="47111" y="1752836"/>
                  <a:pt x="45428" y="1732327"/>
                  <a:pt x="40192" y="1710615"/>
                </a:cubicBezTo>
                <a:cubicBezTo>
                  <a:pt x="28614" y="1663468"/>
                  <a:pt x="34611" y="1616049"/>
                  <a:pt x="43506" y="1568941"/>
                </a:cubicBezTo>
                <a:cubicBezTo>
                  <a:pt x="49458" y="1537788"/>
                  <a:pt x="51927" y="1506189"/>
                  <a:pt x="58087" y="1475211"/>
                </a:cubicBezTo>
                <a:cubicBezTo>
                  <a:pt x="62855" y="1452010"/>
                  <a:pt x="68949" y="1428691"/>
                  <a:pt x="78062" y="1407007"/>
                </a:cubicBezTo>
                <a:cubicBezTo>
                  <a:pt x="91450" y="1375554"/>
                  <a:pt x="113342" y="1347158"/>
                  <a:pt x="103406" y="1309613"/>
                </a:cubicBezTo>
                <a:cubicBezTo>
                  <a:pt x="94647" y="1276551"/>
                  <a:pt x="103823" y="1245107"/>
                  <a:pt x="112398" y="1213333"/>
                </a:cubicBezTo>
                <a:cubicBezTo>
                  <a:pt x="118682" y="1189993"/>
                  <a:pt x="125158" y="1166639"/>
                  <a:pt x="128337" y="1142817"/>
                </a:cubicBezTo>
                <a:cubicBezTo>
                  <a:pt x="132066" y="1114546"/>
                  <a:pt x="126549" y="1083485"/>
                  <a:pt x="135869" y="1057764"/>
                </a:cubicBezTo>
                <a:cubicBezTo>
                  <a:pt x="145653" y="1030852"/>
                  <a:pt x="135536" y="1010162"/>
                  <a:pt x="130022" y="987518"/>
                </a:cubicBezTo>
                <a:cubicBezTo>
                  <a:pt x="121364" y="951388"/>
                  <a:pt x="108170" y="915863"/>
                  <a:pt x="117312" y="877725"/>
                </a:cubicBezTo>
                <a:cubicBezTo>
                  <a:pt x="128381" y="831376"/>
                  <a:pt x="140621" y="785301"/>
                  <a:pt x="150914" y="738832"/>
                </a:cubicBezTo>
                <a:cubicBezTo>
                  <a:pt x="154823" y="720874"/>
                  <a:pt x="155382" y="701887"/>
                  <a:pt x="156184" y="683447"/>
                </a:cubicBezTo>
                <a:cubicBezTo>
                  <a:pt x="156694" y="665994"/>
                  <a:pt x="149492" y="645801"/>
                  <a:pt x="156246" y="631789"/>
                </a:cubicBezTo>
                <a:cubicBezTo>
                  <a:pt x="173615" y="595769"/>
                  <a:pt x="180461" y="559754"/>
                  <a:pt x="176856" y="520291"/>
                </a:cubicBezTo>
                <a:cubicBezTo>
                  <a:pt x="175502" y="505492"/>
                  <a:pt x="182724" y="490294"/>
                  <a:pt x="182873" y="475169"/>
                </a:cubicBezTo>
                <a:cubicBezTo>
                  <a:pt x="182896" y="454505"/>
                  <a:pt x="185870" y="430512"/>
                  <a:pt x="177029" y="413338"/>
                </a:cubicBezTo>
                <a:cubicBezTo>
                  <a:pt x="156124" y="372972"/>
                  <a:pt x="167251" y="337714"/>
                  <a:pt x="180788" y="299554"/>
                </a:cubicBezTo>
                <a:cubicBezTo>
                  <a:pt x="194189" y="261982"/>
                  <a:pt x="204001" y="222826"/>
                  <a:pt x="211504" y="183499"/>
                </a:cubicBezTo>
                <a:cubicBezTo>
                  <a:pt x="214170" y="168715"/>
                  <a:pt x="205952" y="152060"/>
                  <a:pt x="203169" y="136243"/>
                </a:cubicBezTo>
                <a:cubicBezTo>
                  <a:pt x="202268" y="130586"/>
                  <a:pt x="201126" y="124377"/>
                  <a:pt x="202558" y="119082"/>
                </a:cubicBezTo>
                <a:cubicBezTo>
                  <a:pt x="212824" y="80698"/>
                  <a:pt x="220596" y="42109"/>
                  <a:pt x="217768" y="2930"/>
                </a:cubicBezTo>
                <a:lnTo>
                  <a:pt x="217273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xmlns="" id="{5C58528B-4B3A-4276-BBA4-ECD6496CA34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2339583" y="2"/>
            <a:ext cx="2227170" cy="6857999"/>
          </a:xfrm>
          <a:custGeom>
            <a:avLst/>
            <a:gdLst>
              <a:gd name="connsiteX0" fmla="*/ 1435747 w 2227170"/>
              <a:gd name="connsiteY0" fmla="*/ 3430628 h 6857999"/>
              <a:gd name="connsiteX1" fmla="*/ 1463355 w 2227170"/>
              <a:gd name="connsiteY1" fmla="*/ 3435416 h 6857999"/>
              <a:gd name="connsiteX2" fmla="*/ 1512522 w 2227170"/>
              <a:gd name="connsiteY2" fmla="*/ 3453342 h 6857999"/>
              <a:gd name="connsiteX3" fmla="*/ 1689926 w 2227170"/>
              <a:gd name="connsiteY3" fmla="*/ 3476521 h 6857999"/>
              <a:gd name="connsiteX4" fmla="*/ 1714445 w 2227170"/>
              <a:gd name="connsiteY4" fmla="*/ 3473345 h 6857999"/>
              <a:gd name="connsiteX5" fmla="*/ 1891867 w 2227170"/>
              <a:gd name="connsiteY5" fmla="*/ 3461357 h 6857999"/>
              <a:gd name="connsiteX6" fmla="*/ 1903897 w 2227170"/>
              <a:gd name="connsiteY6" fmla="*/ 3459899 h 6857999"/>
              <a:gd name="connsiteX7" fmla="*/ 1939997 w 2227170"/>
              <a:gd name="connsiteY7" fmla="*/ 3575905 h 6857999"/>
              <a:gd name="connsiteX8" fmla="*/ 1959353 w 2227170"/>
              <a:gd name="connsiteY8" fmla="*/ 3640463 h 6857999"/>
              <a:gd name="connsiteX9" fmla="*/ 1972749 w 2227170"/>
              <a:gd name="connsiteY9" fmla="*/ 3697872 h 6857999"/>
              <a:gd name="connsiteX10" fmla="*/ 1974716 w 2227170"/>
              <a:gd name="connsiteY10" fmla="*/ 3706299 h 6857999"/>
              <a:gd name="connsiteX11" fmla="*/ 2015942 w 2227170"/>
              <a:gd name="connsiteY11" fmla="*/ 3982180 h 6857999"/>
              <a:gd name="connsiteX12" fmla="*/ 2031892 w 2227170"/>
              <a:gd name="connsiteY12" fmla="*/ 4071548 h 6857999"/>
              <a:gd name="connsiteX13" fmla="*/ 2036571 w 2227170"/>
              <a:gd name="connsiteY13" fmla="*/ 4171852 h 6857999"/>
              <a:gd name="connsiteX14" fmla="*/ 2058065 w 2227170"/>
              <a:gd name="connsiteY14" fmla="*/ 4334965 h 6857999"/>
              <a:gd name="connsiteX15" fmla="*/ 2089962 w 2227170"/>
              <a:gd name="connsiteY15" fmla="*/ 4652006 h 6857999"/>
              <a:gd name="connsiteX16" fmla="*/ 2091986 w 2227170"/>
              <a:gd name="connsiteY16" fmla="*/ 4720900 h 6857999"/>
              <a:gd name="connsiteX17" fmla="*/ 2116222 w 2227170"/>
              <a:gd name="connsiteY17" fmla="*/ 4899103 h 6857999"/>
              <a:gd name="connsiteX18" fmla="*/ 2134280 w 2227170"/>
              <a:gd name="connsiteY18" fmla="*/ 5006463 h 6857999"/>
              <a:gd name="connsiteX19" fmla="*/ 2140946 w 2227170"/>
              <a:gd name="connsiteY19" fmla="*/ 5094252 h 6857999"/>
              <a:gd name="connsiteX20" fmla="*/ 2139028 w 2227170"/>
              <a:gd name="connsiteY20" fmla="*/ 5170758 h 6857999"/>
              <a:gd name="connsiteX21" fmla="*/ 2154083 w 2227170"/>
              <a:gd name="connsiteY21" fmla="*/ 5374894 h 6857999"/>
              <a:gd name="connsiteX22" fmla="*/ 2159878 w 2227170"/>
              <a:gd name="connsiteY22" fmla="*/ 5456299 h 6857999"/>
              <a:gd name="connsiteX23" fmla="*/ 2189136 w 2227170"/>
              <a:gd name="connsiteY23" fmla="*/ 5669510 h 6857999"/>
              <a:gd name="connsiteX24" fmla="*/ 2203058 w 2227170"/>
              <a:gd name="connsiteY24" fmla="*/ 5848712 h 6857999"/>
              <a:gd name="connsiteX25" fmla="*/ 2211270 w 2227170"/>
              <a:gd name="connsiteY25" fmla="*/ 5923918 h 6857999"/>
              <a:gd name="connsiteX26" fmla="*/ 2218696 w 2227170"/>
              <a:gd name="connsiteY26" fmla="*/ 6094309 h 6857999"/>
              <a:gd name="connsiteX27" fmla="*/ 2227155 w 2227170"/>
              <a:gd name="connsiteY27" fmla="*/ 6191335 h 6857999"/>
              <a:gd name="connsiteX28" fmla="*/ 2219390 w 2227170"/>
              <a:gd name="connsiteY28" fmla="*/ 6424114 h 6857999"/>
              <a:gd name="connsiteX29" fmla="*/ 2209703 w 2227170"/>
              <a:gd name="connsiteY29" fmla="*/ 6664246 h 6857999"/>
              <a:gd name="connsiteX30" fmla="*/ 2199216 w 2227170"/>
              <a:gd name="connsiteY30" fmla="*/ 6795360 h 6857999"/>
              <a:gd name="connsiteX31" fmla="*/ 2197257 w 2227170"/>
              <a:gd name="connsiteY31" fmla="*/ 6857999 h 6857999"/>
              <a:gd name="connsiteX32" fmla="*/ 2026554 w 2227170"/>
              <a:gd name="connsiteY32" fmla="*/ 6857999 h 6857999"/>
              <a:gd name="connsiteX33" fmla="*/ 2060891 w 2227170"/>
              <a:gd name="connsiteY33" fmla="*/ 6720903 h 6857999"/>
              <a:gd name="connsiteX34" fmla="*/ 2012613 w 2227170"/>
              <a:gd name="connsiteY34" fmla="*/ 6617730 h 6857999"/>
              <a:gd name="connsiteX35" fmla="*/ 1960297 w 2227170"/>
              <a:gd name="connsiteY35" fmla="*/ 6560549 h 6857999"/>
              <a:gd name="connsiteX36" fmla="*/ 1911439 w 2227170"/>
              <a:gd name="connsiteY36" fmla="*/ 6409646 h 6857999"/>
              <a:gd name="connsiteX37" fmla="*/ 1941755 w 2227170"/>
              <a:gd name="connsiteY37" fmla="*/ 6379605 h 6857999"/>
              <a:gd name="connsiteX38" fmla="*/ 1967169 w 2227170"/>
              <a:gd name="connsiteY38" fmla="*/ 6277544 h 6857999"/>
              <a:gd name="connsiteX39" fmla="*/ 1982077 w 2227170"/>
              <a:gd name="connsiteY39" fmla="*/ 6165295 h 6857999"/>
              <a:gd name="connsiteX40" fmla="*/ 2021065 w 2227170"/>
              <a:gd name="connsiteY40" fmla="*/ 5971487 h 6857999"/>
              <a:gd name="connsiteX41" fmla="*/ 1973662 w 2227170"/>
              <a:gd name="connsiteY41" fmla="*/ 5832226 h 6857999"/>
              <a:gd name="connsiteX42" fmla="*/ 1953549 w 2227170"/>
              <a:gd name="connsiteY42" fmla="*/ 5778754 h 6857999"/>
              <a:gd name="connsiteX43" fmla="*/ 1942739 w 2227170"/>
              <a:gd name="connsiteY43" fmla="*/ 5729863 h 6857999"/>
              <a:gd name="connsiteX44" fmla="*/ 1940531 w 2227170"/>
              <a:gd name="connsiteY44" fmla="*/ 5674826 h 6857999"/>
              <a:gd name="connsiteX45" fmla="*/ 1921890 w 2227170"/>
              <a:gd name="connsiteY45" fmla="*/ 5540158 h 6857999"/>
              <a:gd name="connsiteX46" fmla="*/ 1895673 w 2227170"/>
              <a:gd name="connsiteY46" fmla="*/ 5464049 h 6857999"/>
              <a:gd name="connsiteX47" fmla="*/ 1883229 w 2227170"/>
              <a:gd name="connsiteY47" fmla="*/ 5299486 h 6857999"/>
              <a:gd name="connsiteX48" fmla="*/ 1867297 w 2227170"/>
              <a:gd name="connsiteY48" fmla="*/ 5186434 h 6857999"/>
              <a:gd name="connsiteX49" fmla="*/ 1829639 w 2227170"/>
              <a:gd name="connsiteY49" fmla="*/ 5064337 h 6857999"/>
              <a:gd name="connsiteX50" fmla="*/ 1823656 w 2227170"/>
              <a:gd name="connsiteY50" fmla="*/ 5047159 h 6857999"/>
              <a:gd name="connsiteX51" fmla="*/ 1793723 w 2227170"/>
              <a:gd name="connsiteY51" fmla="*/ 5003744 h 6857999"/>
              <a:gd name="connsiteX52" fmla="*/ 1679944 w 2227170"/>
              <a:gd name="connsiteY52" fmla="*/ 4930834 h 6857999"/>
              <a:gd name="connsiteX53" fmla="*/ 1657480 w 2227170"/>
              <a:gd name="connsiteY53" fmla="*/ 4911337 h 6857999"/>
              <a:gd name="connsiteX54" fmla="*/ 1594697 w 2227170"/>
              <a:gd name="connsiteY54" fmla="*/ 4754123 h 6857999"/>
              <a:gd name="connsiteX55" fmla="*/ 1610087 w 2227170"/>
              <a:gd name="connsiteY55" fmla="*/ 4701292 h 6857999"/>
              <a:gd name="connsiteX56" fmla="*/ 1645783 w 2227170"/>
              <a:gd name="connsiteY56" fmla="*/ 4645602 h 6857999"/>
              <a:gd name="connsiteX57" fmla="*/ 1671304 w 2227170"/>
              <a:gd name="connsiteY57" fmla="*/ 4516054 h 6857999"/>
              <a:gd name="connsiteX58" fmla="*/ 1664087 w 2227170"/>
              <a:gd name="connsiteY58" fmla="*/ 4465215 h 6857999"/>
              <a:gd name="connsiteX59" fmla="*/ 1638164 w 2227170"/>
              <a:gd name="connsiteY59" fmla="*/ 4374448 h 6857999"/>
              <a:gd name="connsiteX60" fmla="*/ 1588685 w 2227170"/>
              <a:gd name="connsiteY60" fmla="*/ 4300238 h 6857999"/>
              <a:gd name="connsiteX61" fmla="*/ 1505039 w 2227170"/>
              <a:gd name="connsiteY61" fmla="*/ 4190727 h 6857999"/>
              <a:gd name="connsiteX62" fmla="*/ 1493843 w 2227170"/>
              <a:gd name="connsiteY62" fmla="*/ 4001566 h 6857999"/>
              <a:gd name="connsiteX63" fmla="*/ 1491439 w 2227170"/>
              <a:gd name="connsiteY63" fmla="*/ 3929077 h 6857999"/>
              <a:gd name="connsiteX64" fmla="*/ 1470437 w 2227170"/>
              <a:gd name="connsiteY64" fmla="*/ 3732048 h 6857999"/>
              <a:gd name="connsiteX65" fmla="*/ 1471926 w 2227170"/>
              <a:gd name="connsiteY65" fmla="*/ 3713390 h 6857999"/>
              <a:gd name="connsiteX66" fmla="*/ 1471925 w 2227170"/>
              <a:gd name="connsiteY66" fmla="*/ 3713390 h 6857999"/>
              <a:gd name="connsiteX67" fmla="*/ 1475829 w 2227170"/>
              <a:gd name="connsiteY67" fmla="*/ 3664425 h 6857999"/>
              <a:gd name="connsiteX68" fmla="*/ 1477249 w 2227170"/>
              <a:gd name="connsiteY68" fmla="*/ 3641757 h 6857999"/>
              <a:gd name="connsiteX69" fmla="*/ 1442718 w 2227170"/>
              <a:gd name="connsiteY69" fmla="*/ 3455028 h 6857999"/>
              <a:gd name="connsiteX70" fmla="*/ 1436081 w 2227170"/>
              <a:gd name="connsiteY70" fmla="*/ 3434627 h 6857999"/>
              <a:gd name="connsiteX71" fmla="*/ 0 w 2227170"/>
              <a:gd name="connsiteY71" fmla="*/ 0 h 6857999"/>
              <a:gd name="connsiteX72" fmla="*/ 480313 w 2227170"/>
              <a:gd name="connsiteY72" fmla="*/ 0 h 6857999"/>
              <a:gd name="connsiteX73" fmla="*/ 507191 w 2227170"/>
              <a:gd name="connsiteY73" fmla="*/ 126805 h 6857999"/>
              <a:gd name="connsiteX74" fmla="*/ 517515 w 2227170"/>
              <a:gd name="connsiteY74" fmla="*/ 185431 h 6857999"/>
              <a:gd name="connsiteX75" fmla="*/ 602322 w 2227170"/>
              <a:gd name="connsiteY75" fmla="*/ 432867 h 6857999"/>
              <a:gd name="connsiteX76" fmla="*/ 717957 w 2227170"/>
              <a:gd name="connsiteY76" fmla="*/ 662316 h 6857999"/>
              <a:gd name="connsiteX77" fmla="*/ 868507 w 2227170"/>
              <a:gd name="connsiteY77" fmla="*/ 840047 h 6857999"/>
              <a:gd name="connsiteX78" fmla="*/ 903438 w 2227170"/>
              <a:gd name="connsiteY78" fmla="*/ 888795 h 6857999"/>
              <a:gd name="connsiteX79" fmla="*/ 938295 w 2227170"/>
              <a:gd name="connsiteY79" fmla="*/ 1013493 h 6857999"/>
              <a:gd name="connsiteX80" fmla="*/ 962274 w 2227170"/>
              <a:gd name="connsiteY80" fmla="*/ 1122775 h 6857999"/>
              <a:gd name="connsiteX81" fmla="*/ 994395 w 2227170"/>
              <a:gd name="connsiteY81" fmla="*/ 1204073 h 6857999"/>
              <a:gd name="connsiteX82" fmla="*/ 1024698 w 2227170"/>
              <a:gd name="connsiteY82" fmla="*/ 1273134 h 6857999"/>
              <a:gd name="connsiteX83" fmla="*/ 1105920 w 2227170"/>
              <a:gd name="connsiteY83" fmla="*/ 1431309 h 6857999"/>
              <a:gd name="connsiteX84" fmla="*/ 1169137 w 2227170"/>
              <a:gd name="connsiteY84" fmla="*/ 1602741 h 6857999"/>
              <a:gd name="connsiteX85" fmla="*/ 1256045 w 2227170"/>
              <a:gd name="connsiteY85" fmla="*/ 1745656 h 6857999"/>
              <a:gd name="connsiteX86" fmla="*/ 1305410 w 2227170"/>
              <a:gd name="connsiteY86" fmla="*/ 1806507 h 6857999"/>
              <a:gd name="connsiteX87" fmla="*/ 1328595 w 2227170"/>
              <a:gd name="connsiteY87" fmla="*/ 1923029 h 6857999"/>
              <a:gd name="connsiteX88" fmla="*/ 1372362 w 2227170"/>
              <a:gd name="connsiteY88" fmla="*/ 2051976 h 6857999"/>
              <a:gd name="connsiteX89" fmla="*/ 1420614 w 2227170"/>
              <a:gd name="connsiteY89" fmla="*/ 2145889 h 6857999"/>
              <a:gd name="connsiteX90" fmla="*/ 1451666 w 2227170"/>
              <a:gd name="connsiteY90" fmla="*/ 2217503 h 6857999"/>
              <a:gd name="connsiteX91" fmla="*/ 1479100 w 2227170"/>
              <a:gd name="connsiteY91" fmla="*/ 2316384 h 6857999"/>
              <a:gd name="connsiteX92" fmla="*/ 1519073 w 2227170"/>
              <a:gd name="connsiteY92" fmla="*/ 2417297 h 6857999"/>
              <a:gd name="connsiteX93" fmla="*/ 1545426 w 2227170"/>
              <a:gd name="connsiteY93" fmla="*/ 2467287 h 6857999"/>
              <a:gd name="connsiteX94" fmla="*/ 1587486 w 2227170"/>
              <a:gd name="connsiteY94" fmla="*/ 2562780 h 6857999"/>
              <a:gd name="connsiteX95" fmla="*/ 1625487 w 2227170"/>
              <a:gd name="connsiteY95" fmla="*/ 2660424 h 6857999"/>
              <a:gd name="connsiteX96" fmla="*/ 1659666 w 2227170"/>
              <a:gd name="connsiteY96" fmla="*/ 2838661 h 6857999"/>
              <a:gd name="connsiteX97" fmla="*/ 1723303 w 2227170"/>
              <a:gd name="connsiteY97" fmla="*/ 3005526 h 6857999"/>
              <a:gd name="connsiteX98" fmla="*/ 1768467 w 2227170"/>
              <a:gd name="connsiteY98" fmla="*/ 3137119 h 6857999"/>
              <a:gd name="connsiteX99" fmla="*/ 1799379 w 2227170"/>
              <a:gd name="connsiteY99" fmla="*/ 3214434 h 6857999"/>
              <a:gd name="connsiteX100" fmla="*/ 1872393 w 2227170"/>
              <a:gd name="connsiteY100" fmla="*/ 3358657 h 6857999"/>
              <a:gd name="connsiteX101" fmla="*/ 1903898 w 2227170"/>
              <a:gd name="connsiteY101" fmla="*/ 3459898 h 6857999"/>
              <a:gd name="connsiteX102" fmla="*/ 1891868 w 2227170"/>
              <a:gd name="connsiteY102" fmla="*/ 3461356 h 6857999"/>
              <a:gd name="connsiteX103" fmla="*/ 1714447 w 2227170"/>
              <a:gd name="connsiteY103" fmla="*/ 3473344 h 6857999"/>
              <a:gd name="connsiteX104" fmla="*/ 1689927 w 2227170"/>
              <a:gd name="connsiteY104" fmla="*/ 3476520 h 6857999"/>
              <a:gd name="connsiteX105" fmla="*/ 1512523 w 2227170"/>
              <a:gd name="connsiteY105" fmla="*/ 3453342 h 6857999"/>
              <a:gd name="connsiteX106" fmla="*/ 1463356 w 2227170"/>
              <a:gd name="connsiteY106" fmla="*/ 3435415 h 6857999"/>
              <a:gd name="connsiteX107" fmla="*/ 1435748 w 2227170"/>
              <a:gd name="connsiteY107" fmla="*/ 3430627 h 6857999"/>
              <a:gd name="connsiteX108" fmla="*/ 1434021 w 2227170"/>
              <a:gd name="connsiteY108" fmla="*/ 3409971 h 6857999"/>
              <a:gd name="connsiteX109" fmla="*/ 1403697 w 2227170"/>
              <a:gd name="connsiteY109" fmla="*/ 3352066 h 6857999"/>
              <a:gd name="connsiteX110" fmla="*/ 1304079 w 2227170"/>
              <a:gd name="connsiteY110" fmla="*/ 3288499 h 6857999"/>
              <a:gd name="connsiteX111" fmla="*/ 1263513 w 2227170"/>
              <a:gd name="connsiteY111" fmla="*/ 3224801 h 6857999"/>
              <a:gd name="connsiteX112" fmla="*/ 1239849 w 2227170"/>
              <a:gd name="connsiteY112" fmla="*/ 3179271 h 6857999"/>
              <a:gd name="connsiteX113" fmla="*/ 1200295 w 2227170"/>
              <a:gd name="connsiteY113" fmla="*/ 3136681 h 6857999"/>
              <a:gd name="connsiteX114" fmla="*/ 1098516 w 2227170"/>
              <a:gd name="connsiteY114" fmla="*/ 3085335 h 6857999"/>
              <a:gd name="connsiteX115" fmla="*/ 1011619 w 2227170"/>
              <a:gd name="connsiteY115" fmla="*/ 3016205 h 6857999"/>
              <a:gd name="connsiteX116" fmla="*/ 973275 w 2227170"/>
              <a:gd name="connsiteY116" fmla="*/ 2908439 h 6857999"/>
              <a:gd name="connsiteX117" fmla="*/ 954491 w 2227170"/>
              <a:gd name="connsiteY117" fmla="*/ 2842361 h 6857999"/>
              <a:gd name="connsiteX118" fmla="*/ 1016911 w 2227170"/>
              <a:gd name="connsiteY118" fmla="*/ 2599848 h 6857999"/>
              <a:gd name="connsiteX119" fmla="*/ 1067676 w 2227170"/>
              <a:gd name="connsiteY119" fmla="*/ 2435466 h 6857999"/>
              <a:gd name="connsiteX120" fmla="*/ 1065045 w 2227170"/>
              <a:gd name="connsiteY120" fmla="*/ 2378738 h 6857999"/>
              <a:gd name="connsiteX121" fmla="*/ 998558 w 2227170"/>
              <a:gd name="connsiteY121" fmla="*/ 2210113 h 6857999"/>
              <a:gd name="connsiteX122" fmla="*/ 980810 w 2227170"/>
              <a:gd name="connsiteY122" fmla="*/ 2050248 h 6857999"/>
              <a:gd name="connsiteX123" fmla="*/ 985875 w 2227170"/>
              <a:gd name="connsiteY123" fmla="*/ 1932531 h 6857999"/>
              <a:gd name="connsiteX124" fmla="*/ 991251 w 2227170"/>
              <a:gd name="connsiteY124" fmla="*/ 1831462 h 6857999"/>
              <a:gd name="connsiteX125" fmla="*/ 983833 w 2227170"/>
              <a:gd name="connsiteY125" fmla="*/ 1708173 h 6857999"/>
              <a:gd name="connsiteX126" fmla="*/ 966921 w 2227170"/>
              <a:gd name="connsiteY126" fmla="*/ 1636638 h 6857999"/>
              <a:gd name="connsiteX127" fmla="*/ 944156 w 2227170"/>
              <a:gd name="connsiteY127" fmla="*/ 1523444 h 6857999"/>
              <a:gd name="connsiteX128" fmla="*/ 910490 w 2227170"/>
              <a:gd name="connsiteY128" fmla="*/ 1405991 h 6857999"/>
              <a:gd name="connsiteX129" fmla="*/ 853488 w 2227170"/>
              <a:gd name="connsiteY129" fmla="*/ 1311394 h 6857999"/>
              <a:gd name="connsiteX130" fmla="*/ 801804 w 2227170"/>
              <a:gd name="connsiteY130" fmla="*/ 1257566 h 6857999"/>
              <a:gd name="connsiteX131" fmla="*/ 737368 w 2227170"/>
              <a:gd name="connsiteY131" fmla="*/ 1112096 h 6857999"/>
              <a:gd name="connsiteX132" fmla="*/ 597412 w 2227170"/>
              <a:gd name="connsiteY132" fmla="*/ 969072 h 6857999"/>
              <a:gd name="connsiteX133" fmla="*/ 542819 w 2227170"/>
              <a:gd name="connsiteY133" fmla="*/ 884069 h 6857999"/>
              <a:gd name="connsiteX134" fmla="*/ 530439 w 2227170"/>
              <a:gd name="connsiteY134" fmla="*/ 838495 h 6857999"/>
              <a:gd name="connsiteX135" fmla="*/ 495418 w 2227170"/>
              <a:gd name="connsiteY135" fmla="*/ 758969 h 6857999"/>
              <a:gd name="connsiteX136" fmla="*/ 467896 w 2227170"/>
              <a:gd name="connsiteY136" fmla="*/ 710990 h 6857999"/>
              <a:gd name="connsiteX137" fmla="*/ 360952 w 2227170"/>
              <a:gd name="connsiteY137" fmla="*/ 575332 h 6857999"/>
              <a:gd name="connsiteX138" fmla="*/ 329420 w 2227170"/>
              <a:gd name="connsiteY138" fmla="*/ 533869 h 6857999"/>
              <a:gd name="connsiteX139" fmla="*/ 277101 w 2227170"/>
              <a:gd name="connsiteY139" fmla="*/ 450003 h 6857999"/>
              <a:gd name="connsiteX140" fmla="*/ 262642 w 2227170"/>
              <a:gd name="connsiteY140" fmla="*/ 414480 h 6857999"/>
              <a:gd name="connsiteX141" fmla="*/ 219625 w 2227170"/>
              <a:gd name="connsiteY141" fmla="*/ 349349 h 6857999"/>
              <a:gd name="connsiteX142" fmla="*/ 104836 w 2227170"/>
              <a:gd name="connsiteY142" fmla="*/ 192439 h 6857999"/>
              <a:gd name="connsiteX143" fmla="*/ 37941 w 2227170"/>
              <a:gd name="connsiteY143" fmla="*/ 122586 h 6857999"/>
              <a:gd name="connsiteX144" fmla="*/ 16247 w 2227170"/>
              <a:gd name="connsiteY144" fmla="*/ 61476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2227170" h="6857999">
                <a:moveTo>
                  <a:pt x="1435747" y="3430628"/>
                </a:moveTo>
                <a:lnTo>
                  <a:pt x="1463355" y="3435416"/>
                </a:lnTo>
                <a:cubicBezTo>
                  <a:pt x="1480184" y="3439826"/>
                  <a:pt x="1496566" y="3445726"/>
                  <a:pt x="1512522" y="3453342"/>
                </a:cubicBezTo>
                <a:cubicBezTo>
                  <a:pt x="1561201" y="3476708"/>
                  <a:pt x="1623580" y="3483625"/>
                  <a:pt x="1689926" y="3476521"/>
                </a:cubicBezTo>
                <a:cubicBezTo>
                  <a:pt x="1698220" y="3475588"/>
                  <a:pt x="1708677" y="3471849"/>
                  <a:pt x="1714445" y="3473345"/>
                </a:cubicBezTo>
                <a:cubicBezTo>
                  <a:pt x="1779620" y="3489747"/>
                  <a:pt x="1834653" y="3472188"/>
                  <a:pt x="1891867" y="3461357"/>
                </a:cubicBezTo>
                <a:lnTo>
                  <a:pt x="1903897" y="3459899"/>
                </a:lnTo>
                <a:lnTo>
                  <a:pt x="1939997" y="3575905"/>
                </a:lnTo>
                <a:cubicBezTo>
                  <a:pt x="1946484" y="3597372"/>
                  <a:pt x="1953252" y="3618812"/>
                  <a:pt x="1959353" y="3640463"/>
                </a:cubicBezTo>
                <a:lnTo>
                  <a:pt x="1972749" y="3697872"/>
                </a:lnTo>
                <a:lnTo>
                  <a:pt x="1974716" y="3706299"/>
                </a:lnTo>
                <a:cubicBezTo>
                  <a:pt x="1990622" y="3797563"/>
                  <a:pt x="2002102" y="3890387"/>
                  <a:pt x="2015942" y="3982180"/>
                </a:cubicBezTo>
                <a:cubicBezTo>
                  <a:pt x="2020339" y="4012204"/>
                  <a:pt x="2028650" y="4041142"/>
                  <a:pt x="2031892" y="4071548"/>
                </a:cubicBezTo>
                <a:cubicBezTo>
                  <a:pt x="2035443" y="4104448"/>
                  <a:pt x="2033020" y="4138953"/>
                  <a:pt x="2036571" y="4171852"/>
                </a:cubicBezTo>
                <a:cubicBezTo>
                  <a:pt x="2042360" y="4226575"/>
                  <a:pt x="2052059" y="4280215"/>
                  <a:pt x="2058065" y="4334965"/>
                </a:cubicBezTo>
                <a:cubicBezTo>
                  <a:pt x="2069516" y="4440581"/>
                  <a:pt x="2079848" y="4546311"/>
                  <a:pt x="2089962" y="4652006"/>
                </a:cubicBezTo>
                <a:cubicBezTo>
                  <a:pt x="2092086" y="4674630"/>
                  <a:pt x="2089393" y="4698483"/>
                  <a:pt x="2091986" y="4720900"/>
                </a:cubicBezTo>
                <a:cubicBezTo>
                  <a:pt x="2099090" y="4780437"/>
                  <a:pt x="2107526" y="4839889"/>
                  <a:pt x="2116222" y="4899103"/>
                </a:cubicBezTo>
                <a:cubicBezTo>
                  <a:pt x="2121567" y="4934975"/>
                  <a:pt x="2129409" y="4970386"/>
                  <a:pt x="2134280" y="5006463"/>
                </a:cubicBezTo>
                <a:cubicBezTo>
                  <a:pt x="2138181" y="5035327"/>
                  <a:pt x="2140233" y="5064748"/>
                  <a:pt x="2140946" y="5094252"/>
                </a:cubicBezTo>
                <a:cubicBezTo>
                  <a:pt x="2141573" y="5119660"/>
                  <a:pt x="2137495" y="5145495"/>
                  <a:pt x="2139028" y="5170758"/>
                </a:cubicBezTo>
                <a:cubicBezTo>
                  <a:pt x="2143115" y="5239128"/>
                  <a:pt x="2149053" y="5306937"/>
                  <a:pt x="2154083" y="5374894"/>
                </a:cubicBezTo>
                <a:cubicBezTo>
                  <a:pt x="2156003" y="5402116"/>
                  <a:pt x="2156328" y="5429662"/>
                  <a:pt x="2159878" y="5456299"/>
                </a:cubicBezTo>
                <a:cubicBezTo>
                  <a:pt x="2169087" y="5527565"/>
                  <a:pt x="2181047" y="5598128"/>
                  <a:pt x="2189136" y="5669510"/>
                </a:cubicBezTo>
                <a:cubicBezTo>
                  <a:pt x="2195841" y="5728715"/>
                  <a:pt x="2198200" y="5788945"/>
                  <a:pt x="2203058" y="5848712"/>
                </a:cubicBezTo>
                <a:cubicBezTo>
                  <a:pt x="2205241" y="5874065"/>
                  <a:pt x="2209957" y="5898688"/>
                  <a:pt x="2211270" y="5923918"/>
                </a:cubicBezTo>
                <a:cubicBezTo>
                  <a:pt x="2214375" y="5980441"/>
                  <a:pt x="2215629" y="6037520"/>
                  <a:pt x="2218696" y="6094309"/>
                </a:cubicBezTo>
                <a:cubicBezTo>
                  <a:pt x="2220549" y="6126699"/>
                  <a:pt x="2227542" y="6158719"/>
                  <a:pt x="2227155" y="6191335"/>
                </a:cubicBezTo>
                <a:cubicBezTo>
                  <a:pt x="2226207" y="6268795"/>
                  <a:pt x="2222365" y="6346394"/>
                  <a:pt x="2219390" y="6424114"/>
                </a:cubicBezTo>
                <a:cubicBezTo>
                  <a:pt x="2216292" y="6504264"/>
                  <a:pt x="2213668" y="6584212"/>
                  <a:pt x="2209703" y="6664246"/>
                </a:cubicBezTo>
                <a:cubicBezTo>
                  <a:pt x="2207306" y="6708013"/>
                  <a:pt x="2201832" y="6751624"/>
                  <a:pt x="2199216" y="6795360"/>
                </a:cubicBezTo>
                <a:lnTo>
                  <a:pt x="2197257" y="6857999"/>
                </a:lnTo>
                <a:lnTo>
                  <a:pt x="2026554" y="6857999"/>
                </a:lnTo>
                <a:lnTo>
                  <a:pt x="2060891" y="6720903"/>
                </a:lnTo>
                <a:cubicBezTo>
                  <a:pt x="2072503" y="6665089"/>
                  <a:pt x="2056350" y="6635319"/>
                  <a:pt x="2012613" y="6617730"/>
                </a:cubicBezTo>
                <a:cubicBezTo>
                  <a:pt x="1988364" y="6607784"/>
                  <a:pt x="1962210" y="6595663"/>
                  <a:pt x="1960297" y="6560549"/>
                </a:cubicBezTo>
                <a:cubicBezTo>
                  <a:pt x="1957307" y="6503223"/>
                  <a:pt x="1960688" y="6444619"/>
                  <a:pt x="1911439" y="6409646"/>
                </a:cubicBezTo>
                <a:cubicBezTo>
                  <a:pt x="1925288" y="6396076"/>
                  <a:pt x="1933540" y="6387707"/>
                  <a:pt x="1941755" y="6379605"/>
                </a:cubicBezTo>
                <a:cubicBezTo>
                  <a:pt x="1964582" y="6357226"/>
                  <a:pt x="1980146" y="6306327"/>
                  <a:pt x="1967169" y="6277544"/>
                </a:cubicBezTo>
                <a:cubicBezTo>
                  <a:pt x="1948370" y="6235151"/>
                  <a:pt x="1957958" y="6200015"/>
                  <a:pt x="1982077" y="6165295"/>
                </a:cubicBezTo>
                <a:cubicBezTo>
                  <a:pt x="2022088" y="6107214"/>
                  <a:pt x="2024735" y="6036528"/>
                  <a:pt x="2021065" y="5971487"/>
                </a:cubicBezTo>
                <a:cubicBezTo>
                  <a:pt x="2018464" y="5922385"/>
                  <a:pt x="2008510" y="5868982"/>
                  <a:pt x="1973662" y="5832226"/>
                </a:cubicBezTo>
                <a:cubicBezTo>
                  <a:pt x="1962477" y="5820581"/>
                  <a:pt x="1959306" y="5797535"/>
                  <a:pt x="1953549" y="5778754"/>
                </a:cubicBezTo>
                <a:cubicBezTo>
                  <a:pt x="1948891" y="5763124"/>
                  <a:pt x="1944782" y="5746757"/>
                  <a:pt x="1942739" y="5729863"/>
                </a:cubicBezTo>
                <a:cubicBezTo>
                  <a:pt x="1940409" y="5711839"/>
                  <a:pt x="1936175" y="5691638"/>
                  <a:pt x="1940531" y="5674826"/>
                </a:cubicBezTo>
                <a:cubicBezTo>
                  <a:pt x="1953455" y="5623827"/>
                  <a:pt x="1948183" y="5581155"/>
                  <a:pt x="1921890" y="5540158"/>
                </a:cubicBezTo>
                <a:cubicBezTo>
                  <a:pt x="1908295" y="5518914"/>
                  <a:pt x="1892512" y="5488106"/>
                  <a:pt x="1895673" y="5464049"/>
                </a:cubicBezTo>
                <a:cubicBezTo>
                  <a:pt x="1903251" y="5405489"/>
                  <a:pt x="1894476" y="5354705"/>
                  <a:pt x="1883229" y="5299486"/>
                </a:cubicBezTo>
                <a:cubicBezTo>
                  <a:pt x="1876073" y="5263904"/>
                  <a:pt x="1873244" y="5224301"/>
                  <a:pt x="1867297" y="5186434"/>
                </a:cubicBezTo>
                <a:cubicBezTo>
                  <a:pt x="1860260" y="5142157"/>
                  <a:pt x="1861988" y="5095296"/>
                  <a:pt x="1829639" y="5064337"/>
                </a:cubicBezTo>
                <a:cubicBezTo>
                  <a:pt x="1826152" y="5060853"/>
                  <a:pt x="1826740" y="5051950"/>
                  <a:pt x="1823656" y="5047159"/>
                </a:cubicBezTo>
                <a:cubicBezTo>
                  <a:pt x="1814298" y="5031960"/>
                  <a:pt x="1806371" y="5012874"/>
                  <a:pt x="1793723" y="5003744"/>
                </a:cubicBezTo>
                <a:cubicBezTo>
                  <a:pt x="1756761" y="4977307"/>
                  <a:pt x="1717858" y="4955228"/>
                  <a:pt x="1679944" y="4930834"/>
                </a:cubicBezTo>
                <a:cubicBezTo>
                  <a:pt x="1671835" y="4925607"/>
                  <a:pt x="1661303" y="4920315"/>
                  <a:pt x="1657480" y="4911337"/>
                </a:cubicBezTo>
                <a:cubicBezTo>
                  <a:pt x="1635585" y="4859522"/>
                  <a:pt x="1614886" y="4807057"/>
                  <a:pt x="1594697" y="4754123"/>
                </a:cubicBezTo>
                <a:cubicBezTo>
                  <a:pt x="1586633" y="4732840"/>
                  <a:pt x="1595035" y="4717144"/>
                  <a:pt x="1610087" y="4701292"/>
                </a:cubicBezTo>
                <a:cubicBezTo>
                  <a:pt x="1624417" y="4685883"/>
                  <a:pt x="1639744" y="4666529"/>
                  <a:pt x="1645783" y="4645602"/>
                </a:cubicBezTo>
                <a:cubicBezTo>
                  <a:pt x="1657646" y="4603705"/>
                  <a:pt x="1665182" y="4559572"/>
                  <a:pt x="1671304" y="4516054"/>
                </a:cubicBezTo>
                <a:cubicBezTo>
                  <a:pt x="1673597" y="4499770"/>
                  <a:pt x="1668234" y="4481320"/>
                  <a:pt x="1664087" y="4465215"/>
                </a:cubicBezTo>
                <a:cubicBezTo>
                  <a:pt x="1656218" y="4434707"/>
                  <a:pt x="1643929" y="4405752"/>
                  <a:pt x="1638164" y="4374448"/>
                </a:cubicBezTo>
                <a:cubicBezTo>
                  <a:pt x="1631557" y="4338122"/>
                  <a:pt x="1616055" y="4314707"/>
                  <a:pt x="1588685" y="4300238"/>
                </a:cubicBezTo>
                <a:cubicBezTo>
                  <a:pt x="1547937" y="4278712"/>
                  <a:pt x="1523199" y="4237659"/>
                  <a:pt x="1505039" y="4190727"/>
                </a:cubicBezTo>
                <a:cubicBezTo>
                  <a:pt x="1481808" y="4131100"/>
                  <a:pt x="1492604" y="4065370"/>
                  <a:pt x="1493843" y="4001566"/>
                </a:cubicBezTo>
                <a:cubicBezTo>
                  <a:pt x="1494406" y="3977140"/>
                  <a:pt x="1495513" y="3951977"/>
                  <a:pt x="1491439" y="3929077"/>
                </a:cubicBezTo>
                <a:cubicBezTo>
                  <a:pt x="1480036" y="3863970"/>
                  <a:pt x="1469366" y="3798964"/>
                  <a:pt x="1470437" y="3732048"/>
                </a:cubicBezTo>
                <a:lnTo>
                  <a:pt x="1471926" y="3713390"/>
                </a:lnTo>
                <a:lnTo>
                  <a:pt x="1471925" y="3713390"/>
                </a:lnTo>
                <a:lnTo>
                  <a:pt x="1475829" y="3664425"/>
                </a:lnTo>
                <a:cubicBezTo>
                  <a:pt x="1476881" y="3656951"/>
                  <a:pt x="1477283" y="3649381"/>
                  <a:pt x="1477249" y="3641757"/>
                </a:cubicBezTo>
                <a:cubicBezTo>
                  <a:pt x="1477488" y="3575629"/>
                  <a:pt x="1483447" y="3508130"/>
                  <a:pt x="1442718" y="3455028"/>
                </a:cubicBezTo>
                <a:cubicBezTo>
                  <a:pt x="1438983" y="3450146"/>
                  <a:pt x="1437151" y="3442741"/>
                  <a:pt x="1436081" y="3434627"/>
                </a:cubicBezTo>
                <a:close/>
                <a:moveTo>
                  <a:pt x="0" y="0"/>
                </a:moveTo>
                <a:lnTo>
                  <a:pt x="480313" y="0"/>
                </a:lnTo>
                <a:lnTo>
                  <a:pt x="507191" y="126805"/>
                </a:lnTo>
                <a:cubicBezTo>
                  <a:pt x="510850" y="146378"/>
                  <a:pt x="511427" y="167424"/>
                  <a:pt x="517515" y="185431"/>
                </a:cubicBezTo>
                <a:cubicBezTo>
                  <a:pt x="545215" y="268285"/>
                  <a:pt x="576289" y="349161"/>
                  <a:pt x="602322" y="432867"/>
                </a:cubicBezTo>
                <a:cubicBezTo>
                  <a:pt x="629316" y="519159"/>
                  <a:pt x="664449" y="597886"/>
                  <a:pt x="717957" y="662316"/>
                </a:cubicBezTo>
                <a:cubicBezTo>
                  <a:pt x="767691" y="722133"/>
                  <a:pt x="818517" y="780468"/>
                  <a:pt x="868507" y="840047"/>
                </a:cubicBezTo>
                <a:cubicBezTo>
                  <a:pt x="881192" y="855172"/>
                  <a:pt x="896631" y="869597"/>
                  <a:pt x="903438" y="888795"/>
                </a:cubicBezTo>
                <a:cubicBezTo>
                  <a:pt x="917728" y="928650"/>
                  <a:pt x="927846" y="971457"/>
                  <a:pt x="938295" y="1013493"/>
                </a:cubicBezTo>
                <a:cubicBezTo>
                  <a:pt x="947146" y="1049587"/>
                  <a:pt x="952227" y="1087329"/>
                  <a:pt x="962274" y="1122775"/>
                </a:cubicBezTo>
                <a:cubicBezTo>
                  <a:pt x="970228" y="1151120"/>
                  <a:pt x="983145" y="1177171"/>
                  <a:pt x="994395" y="1204073"/>
                </a:cubicBezTo>
                <a:cubicBezTo>
                  <a:pt x="1004144" y="1227496"/>
                  <a:pt x="1011858" y="1252812"/>
                  <a:pt x="1024698" y="1273134"/>
                </a:cubicBezTo>
                <a:cubicBezTo>
                  <a:pt x="1055755" y="1322698"/>
                  <a:pt x="1086123" y="1372439"/>
                  <a:pt x="1105920" y="1431309"/>
                </a:cubicBezTo>
                <a:cubicBezTo>
                  <a:pt x="1125612" y="1489349"/>
                  <a:pt x="1148972" y="1544909"/>
                  <a:pt x="1169137" y="1602741"/>
                </a:cubicBezTo>
                <a:cubicBezTo>
                  <a:pt x="1188802" y="1659416"/>
                  <a:pt x="1211781" y="1711385"/>
                  <a:pt x="1256045" y="1745656"/>
                </a:cubicBezTo>
                <a:cubicBezTo>
                  <a:pt x="1275564" y="1760924"/>
                  <a:pt x="1296322" y="1781541"/>
                  <a:pt x="1305410" y="1806507"/>
                </a:cubicBezTo>
                <a:cubicBezTo>
                  <a:pt x="1318315" y="1842083"/>
                  <a:pt x="1318707" y="1884882"/>
                  <a:pt x="1328595" y="1923029"/>
                </a:cubicBezTo>
                <a:cubicBezTo>
                  <a:pt x="1340183" y="1967950"/>
                  <a:pt x="1348451" y="2019205"/>
                  <a:pt x="1372362" y="2051976"/>
                </a:cubicBezTo>
                <a:cubicBezTo>
                  <a:pt x="1393690" y="2081114"/>
                  <a:pt x="1409558" y="2109756"/>
                  <a:pt x="1420614" y="2145889"/>
                </a:cubicBezTo>
                <a:cubicBezTo>
                  <a:pt x="1428329" y="2171204"/>
                  <a:pt x="1446013" y="2191660"/>
                  <a:pt x="1451666" y="2217503"/>
                </a:cubicBezTo>
                <a:cubicBezTo>
                  <a:pt x="1459262" y="2251515"/>
                  <a:pt x="1464220" y="2285429"/>
                  <a:pt x="1479100" y="2316384"/>
                </a:cubicBezTo>
                <a:cubicBezTo>
                  <a:pt x="1494480" y="2348495"/>
                  <a:pt x="1505180" y="2384032"/>
                  <a:pt x="1519073" y="2417297"/>
                </a:cubicBezTo>
                <a:cubicBezTo>
                  <a:pt x="1526537" y="2434955"/>
                  <a:pt x="1537451" y="2450104"/>
                  <a:pt x="1545426" y="2467287"/>
                </a:cubicBezTo>
                <a:cubicBezTo>
                  <a:pt x="1560015" y="2498743"/>
                  <a:pt x="1574095" y="2530674"/>
                  <a:pt x="1587486" y="2562780"/>
                </a:cubicBezTo>
                <a:cubicBezTo>
                  <a:pt x="1600880" y="2594883"/>
                  <a:pt x="1617279" y="2626052"/>
                  <a:pt x="1625487" y="2660424"/>
                </a:cubicBezTo>
                <a:cubicBezTo>
                  <a:pt x="1639356" y="2719002"/>
                  <a:pt x="1643839" y="2781437"/>
                  <a:pt x="1659666" y="2838661"/>
                </a:cubicBezTo>
                <a:cubicBezTo>
                  <a:pt x="1675816" y="2896745"/>
                  <a:pt x="1698487" y="2952480"/>
                  <a:pt x="1723303" y="3005526"/>
                </a:cubicBezTo>
                <a:cubicBezTo>
                  <a:pt x="1742828" y="3047477"/>
                  <a:pt x="1762476" y="3086994"/>
                  <a:pt x="1768467" y="3137119"/>
                </a:cubicBezTo>
                <a:cubicBezTo>
                  <a:pt x="1771830" y="3165089"/>
                  <a:pt x="1783459" y="3195584"/>
                  <a:pt x="1799379" y="3214434"/>
                </a:cubicBezTo>
                <a:cubicBezTo>
                  <a:pt x="1834097" y="3255256"/>
                  <a:pt x="1855719" y="3304309"/>
                  <a:pt x="1872393" y="3358657"/>
                </a:cubicBezTo>
                <a:lnTo>
                  <a:pt x="1903898" y="3459898"/>
                </a:lnTo>
                <a:lnTo>
                  <a:pt x="1891868" y="3461356"/>
                </a:lnTo>
                <a:cubicBezTo>
                  <a:pt x="1834654" y="3472187"/>
                  <a:pt x="1779621" y="3489747"/>
                  <a:pt x="1714447" y="3473344"/>
                </a:cubicBezTo>
                <a:cubicBezTo>
                  <a:pt x="1708678" y="3471848"/>
                  <a:pt x="1698221" y="3475587"/>
                  <a:pt x="1689927" y="3476520"/>
                </a:cubicBezTo>
                <a:cubicBezTo>
                  <a:pt x="1623581" y="3483624"/>
                  <a:pt x="1561203" y="3476707"/>
                  <a:pt x="1512523" y="3453342"/>
                </a:cubicBezTo>
                <a:cubicBezTo>
                  <a:pt x="1496568" y="3445724"/>
                  <a:pt x="1480185" y="3439824"/>
                  <a:pt x="1463356" y="3435415"/>
                </a:cubicBezTo>
                <a:lnTo>
                  <a:pt x="1435748" y="3430627"/>
                </a:lnTo>
                <a:lnTo>
                  <a:pt x="1434021" y="3409971"/>
                </a:lnTo>
                <a:cubicBezTo>
                  <a:pt x="1432029" y="3383279"/>
                  <a:pt x="1422980" y="3364307"/>
                  <a:pt x="1403697" y="3352066"/>
                </a:cubicBezTo>
                <a:cubicBezTo>
                  <a:pt x="1370357" y="3331312"/>
                  <a:pt x="1338080" y="3307714"/>
                  <a:pt x="1304079" y="3288499"/>
                </a:cubicBezTo>
                <a:cubicBezTo>
                  <a:pt x="1280753" y="3275143"/>
                  <a:pt x="1269685" y="3254802"/>
                  <a:pt x="1263513" y="3224801"/>
                </a:cubicBezTo>
                <a:cubicBezTo>
                  <a:pt x="1260131" y="3207989"/>
                  <a:pt x="1249727" y="3192368"/>
                  <a:pt x="1239849" y="3179271"/>
                </a:cubicBezTo>
                <a:cubicBezTo>
                  <a:pt x="1227926" y="3163435"/>
                  <a:pt x="1210513" y="3153636"/>
                  <a:pt x="1200295" y="3136681"/>
                </a:cubicBezTo>
                <a:cubicBezTo>
                  <a:pt x="1174729" y="3095239"/>
                  <a:pt x="1142304" y="3078970"/>
                  <a:pt x="1098516" y="3085335"/>
                </a:cubicBezTo>
                <a:cubicBezTo>
                  <a:pt x="1059686" y="3091033"/>
                  <a:pt x="1013874" y="3055184"/>
                  <a:pt x="1011619" y="3016205"/>
                </a:cubicBezTo>
                <a:cubicBezTo>
                  <a:pt x="1009059" y="2973099"/>
                  <a:pt x="992305" y="2941338"/>
                  <a:pt x="973275" y="2908439"/>
                </a:cubicBezTo>
                <a:cubicBezTo>
                  <a:pt x="962595" y="2890058"/>
                  <a:pt x="954588" y="2865245"/>
                  <a:pt x="954491" y="2842361"/>
                </a:cubicBezTo>
                <a:cubicBezTo>
                  <a:pt x="953900" y="2755427"/>
                  <a:pt x="980596" y="2677232"/>
                  <a:pt x="1016911" y="2599848"/>
                </a:cubicBezTo>
                <a:cubicBezTo>
                  <a:pt x="1040610" y="2549275"/>
                  <a:pt x="1053210" y="2491150"/>
                  <a:pt x="1067676" y="2435466"/>
                </a:cubicBezTo>
                <a:cubicBezTo>
                  <a:pt x="1072106" y="2418119"/>
                  <a:pt x="1070928" y="2395084"/>
                  <a:pt x="1065045" y="2378738"/>
                </a:cubicBezTo>
                <a:cubicBezTo>
                  <a:pt x="1044804" y="2321440"/>
                  <a:pt x="1023660" y="2264284"/>
                  <a:pt x="998558" y="2210113"/>
                </a:cubicBezTo>
                <a:cubicBezTo>
                  <a:pt x="974922" y="2159685"/>
                  <a:pt x="969670" y="2105857"/>
                  <a:pt x="980810" y="2050248"/>
                </a:cubicBezTo>
                <a:cubicBezTo>
                  <a:pt x="988944" y="2009738"/>
                  <a:pt x="988704" y="1972134"/>
                  <a:pt x="985875" y="1932531"/>
                </a:cubicBezTo>
                <a:cubicBezTo>
                  <a:pt x="983445" y="1899517"/>
                  <a:pt x="983632" y="1863605"/>
                  <a:pt x="991251" y="1831462"/>
                </a:cubicBezTo>
                <a:cubicBezTo>
                  <a:pt x="1002010" y="1786419"/>
                  <a:pt x="1001019" y="1747889"/>
                  <a:pt x="983833" y="1708173"/>
                </a:cubicBezTo>
                <a:cubicBezTo>
                  <a:pt x="974650" y="1687006"/>
                  <a:pt x="971894" y="1661024"/>
                  <a:pt x="966921" y="1636638"/>
                </a:cubicBezTo>
                <a:cubicBezTo>
                  <a:pt x="959164" y="1599065"/>
                  <a:pt x="953544" y="1560430"/>
                  <a:pt x="944156" y="1523444"/>
                </a:cubicBezTo>
                <a:cubicBezTo>
                  <a:pt x="934274" y="1483663"/>
                  <a:pt x="918090" y="1446266"/>
                  <a:pt x="910490" y="1405991"/>
                </a:cubicBezTo>
                <a:cubicBezTo>
                  <a:pt x="902221" y="1362626"/>
                  <a:pt x="884511" y="1332909"/>
                  <a:pt x="853488" y="1311394"/>
                </a:cubicBezTo>
                <a:cubicBezTo>
                  <a:pt x="833960" y="1297754"/>
                  <a:pt x="813693" y="1279930"/>
                  <a:pt x="801804" y="1257566"/>
                </a:cubicBezTo>
                <a:cubicBezTo>
                  <a:pt x="777567" y="1211409"/>
                  <a:pt x="761060" y="1158994"/>
                  <a:pt x="737368" y="1112096"/>
                </a:cubicBezTo>
                <a:cubicBezTo>
                  <a:pt x="704192" y="1046171"/>
                  <a:pt x="667774" y="984417"/>
                  <a:pt x="597412" y="969072"/>
                </a:cubicBezTo>
                <a:cubicBezTo>
                  <a:pt x="558582" y="960616"/>
                  <a:pt x="545495" y="932638"/>
                  <a:pt x="542819" y="884069"/>
                </a:cubicBezTo>
                <a:cubicBezTo>
                  <a:pt x="542001" y="867894"/>
                  <a:pt x="539302" y="844641"/>
                  <a:pt x="530439" y="838495"/>
                </a:cubicBezTo>
                <a:cubicBezTo>
                  <a:pt x="504064" y="820083"/>
                  <a:pt x="502635" y="789389"/>
                  <a:pt x="495418" y="758969"/>
                </a:cubicBezTo>
                <a:cubicBezTo>
                  <a:pt x="491137" y="740668"/>
                  <a:pt x="480917" y="717450"/>
                  <a:pt x="467896" y="710990"/>
                </a:cubicBezTo>
                <a:cubicBezTo>
                  <a:pt x="415237" y="684524"/>
                  <a:pt x="389928" y="628690"/>
                  <a:pt x="360952" y="575332"/>
                </a:cubicBezTo>
                <a:cubicBezTo>
                  <a:pt x="352320" y="559688"/>
                  <a:pt x="342318" y="542764"/>
                  <a:pt x="329420" y="533869"/>
                </a:cubicBezTo>
                <a:cubicBezTo>
                  <a:pt x="301564" y="514975"/>
                  <a:pt x="282964" y="490033"/>
                  <a:pt x="277101" y="450003"/>
                </a:cubicBezTo>
                <a:cubicBezTo>
                  <a:pt x="275358" y="437236"/>
                  <a:pt x="268913" y="424892"/>
                  <a:pt x="262642" y="414480"/>
                </a:cubicBezTo>
                <a:cubicBezTo>
                  <a:pt x="248980" y="392138"/>
                  <a:pt x="232048" y="372606"/>
                  <a:pt x="219625" y="349349"/>
                </a:cubicBezTo>
                <a:cubicBezTo>
                  <a:pt x="187497" y="290106"/>
                  <a:pt x="155946" y="231487"/>
                  <a:pt x="104836" y="192439"/>
                </a:cubicBezTo>
                <a:cubicBezTo>
                  <a:pt x="79877" y="173412"/>
                  <a:pt x="52832" y="151907"/>
                  <a:pt x="37941" y="122586"/>
                </a:cubicBezTo>
                <a:cubicBezTo>
                  <a:pt x="28510" y="103971"/>
                  <a:pt x="22002" y="83045"/>
                  <a:pt x="16247" y="6147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xmlns="" id="{A8815DEF-8951-49B8-8652-3291FD2459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2339583" y="2"/>
            <a:ext cx="2227170" cy="6857999"/>
          </a:xfrm>
          <a:custGeom>
            <a:avLst/>
            <a:gdLst>
              <a:gd name="connsiteX0" fmla="*/ 1435747 w 2227170"/>
              <a:gd name="connsiteY0" fmla="*/ 3430628 h 6857999"/>
              <a:gd name="connsiteX1" fmla="*/ 1463355 w 2227170"/>
              <a:gd name="connsiteY1" fmla="*/ 3435416 h 6857999"/>
              <a:gd name="connsiteX2" fmla="*/ 1512522 w 2227170"/>
              <a:gd name="connsiteY2" fmla="*/ 3453342 h 6857999"/>
              <a:gd name="connsiteX3" fmla="*/ 1689926 w 2227170"/>
              <a:gd name="connsiteY3" fmla="*/ 3476521 h 6857999"/>
              <a:gd name="connsiteX4" fmla="*/ 1714445 w 2227170"/>
              <a:gd name="connsiteY4" fmla="*/ 3473345 h 6857999"/>
              <a:gd name="connsiteX5" fmla="*/ 1891867 w 2227170"/>
              <a:gd name="connsiteY5" fmla="*/ 3461357 h 6857999"/>
              <a:gd name="connsiteX6" fmla="*/ 1903897 w 2227170"/>
              <a:gd name="connsiteY6" fmla="*/ 3459899 h 6857999"/>
              <a:gd name="connsiteX7" fmla="*/ 1939997 w 2227170"/>
              <a:gd name="connsiteY7" fmla="*/ 3575905 h 6857999"/>
              <a:gd name="connsiteX8" fmla="*/ 1959353 w 2227170"/>
              <a:gd name="connsiteY8" fmla="*/ 3640463 h 6857999"/>
              <a:gd name="connsiteX9" fmla="*/ 1972749 w 2227170"/>
              <a:gd name="connsiteY9" fmla="*/ 3697872 h 6857999"/>
              <a:gd name="connsiteX10" fmla="*/ 1974716 w 2227170"/>
              <a:gd name="connsiteY10" fmla="*/ 3706299 h 6857999"/>
              <a:gd name="connsiteX11" fmla="*/ 2015942 w 2227170"/>
              <a:gd name="connsiteY11" fmla="*/ 3982180 h 6857999"/>
              <a:gd name="connsiteX12" fmla="*/ 2031892 w 2227170"/>
              <a:gd name="connsiteY12" fmla="*/ 4071548 h 6857999"/>
              <a:gd name="connsiteX13" fmla="*/ 2036571 w 2227170"/>
              <a:gd name="connsiteY13" fmla="*/ 4171852 h 6857999"/>
              <a:gd name="connsiteX14" fmla="*/ 2058065 w 2227170"/>
              <a:gd name="connsiteY14" fmla="*/ 4334965 h 6857999"/>
              <a:gd name="connsiteX15" fmla="*/ 2089962 w 2227170"/>
              <a:gd name="connsiteY15" fmla="*/ 4652006 h 6857999"/>
              <a:gd name="connsiteX16" fmla="*/ 2091986 w 2227170"/>
              <a:gd name="connsiteY16" fmla="*/ 4720900 h 6857999"/>
              <a:gd name="connsiteX17" fmla="*/ 2116222 w 2227170"/>
              <a:gd name="connsiteY17" fmla="*/ 4899103 h 6857999"/>
              <a:gd name="connsiteX18" fmla="*/ 2134280 w 2227170"/>
              <a:gd name="connsiteY18" fmla="*/ 5006463 h 6857999"/>
              <a:gd name="connsiteX19" fmla="*/ 2140946 w 2227170"/>
              <a:gd name="connsiteY19" fmla="*/ 5094252 h 6857999"/>
              <a:gd name="connsiteX20" fmla="*/ 2139028 w 2227170"/>
              <a:gd name="connsiteY20" fmla="*/ 5170758 h 6857999"/>
              <a:gd name="connsiteX21" fmla="*/ 2154083 w 2227170"/>
              <a:gd name="connsiteY21" fmla="*/ 5374894 h 6857999"/>
              <a:gd name="connsiteX22" fmla="*/ 2159878 w 2227170"/>
              <a:gd name="connsiteY22" fmla="*/ 5456299 h 6857999"/>
              <a:gd name="connsiteX23" fmla="*/ 2189136 w 2227170"/>
              <a:gd name="connsiteY23" fmla="*/ 5669510 h 6857999"/>
              <a:gd name="connsiteX24" fmla="*/ 2203058 w 2227170"/>
              <a:gd name="connsiteY24" fmla="*/ 5848712 h 6857999"/>
              <a:gd name="connsiteX25" fmla="*/ 2211270 w 2227170"/>
              <a:gd name="connsiteY25" fmla="*/ 5923918 h 6857999"/>
              <a:gd name="connsiteX26" fmla="*/ 2218696 w 2227170"/>
              <a:gd name="connsiteY26" fmla="*/ 6094309 h 6857999"/>
              <a:gd name="connsiteX27" fmla="*/ 2227155 w 2227170"/>
              <a:gd name="connsiteY27" fmla="*/ 6191335 h 6857999"/>
              <a:gd name="connsiteX28" fmla="*/ 2219390 w 2227170"/>
              <a:gd name="connsiteY28" fmla="*/ 6424114 h 6857999"/>
              <a:gd name="connsiteX29" fmla="*/ 2209703 w 2227170"/>
              <a:gd name="connsiteY29" fmla="*/ 6664246 h 6857999"/>
              <a:gd name="connsiteX30" fmla="*/ 2199216 w 2227170"/>
              <a:gd name="connsiteY30" fmla="*/ 6795360 h 6857999"/>
              <a:gd name="connsiteX31" fmla="*/ 2197257 w 2227170"/>
              <a:gd name="connsiteY31" fmla="*/ 6857999 h 6857999"/>
              <a:gd name="connsiteX32" fmla="*/ 2026554 w 2227170"/>
              <a:gd name="connsiteY32" fmla="*/ 6857999 h 6857999"/>
              <a:gd name="connsiteX33" fmla="*/ 2060891 w 2227170"/>
              <a:gd name="connsiteY33" fmla="*/ 6720903 h 6857999"/>
              <a:gd name="connsiteX34" fmla="*/ 2012613 w 2227170"/>
              <a:gd name="connsiteY34" fmla="*/ 6617730 h 6857999"/>
              <a:gd name="connsiteX35" fmla="*/ 1960297 w 2227170"/>
              <a:gd name="connsiteY35" fmla="*/ 6560549 h 6857999"/>
              <a:gd name="connsiteX36" fmla="*/ 1911439 w 2227170"/>
              <a:gd name="connsiteY36" fmla="*/ 6409646 h 6857999"/>
              <a:gd name="connsiteX37" fmla="*/ 1941755 w 2227170"/>
              <a:gd name="connsiteY37" fmla="*/ 6379605 h 6857999"/>
              <a:gd name="connsiteX38" fmla="*/ 1967169 w 2227170"/>
              <a:gd name="connsiteY38" fmla="*/ 6277544 h 6857999"/>
              <a:gd name="connsiteX39" fmla="*/ 1982077 w 2227170"/>
              <a:gd name="connsiteY39" fmla="*/ 6165295 h 6857999"/>
              <a:gd name="connsiteX40" fmla="*/ 2021065 w 2227170"/>
              <a:gd name="connsiteY40" fmla="*/ 5971487 h 6857999"/>
              <a:gd name="connsiteX41" fmla="*/ 1973662 w 2227170"/>
              <a:gd name="connsiteY41" fmla="*/ 5832226 h 6857999"/>
              <a:gd name="connsiteX42" fmla="*/ 1953549 w 2227170"/>
              <a:gd name="connsiteY42" fmla="*/ 5778754 h 6857999"/>
              <a:gd name="connsiteX43" fmla="*/ 1942739 w 2227170"/>
              <a:gd name="connsiteY43" fmla="*/ 5729863 h 6857999"/>
              <a:gd name="connsiteX44" fmla="*/ 1940531 w 2227170"/>
              <a:gd name="connsiteY44" fmla="*/ 5674826 h 6857999"/>
              <a:gd name="connsiteX45" fmla="*/ 1921890 w 2227170"/>
              <a:gd name="connsiteY45" fmla="*/ 5540158 h 6857999"/>
              <a:gd name="connsiteX46" fmla="*/ 1895673 w 2227170"/>
              <a:gd name="connsiteY46" fmla="*/ 5464049 h 6857999"/>
              <a:gd name="connsiteX47" fmla="*/ 1883229 w 2227170"/>
              <a:gd name="connsiteY47" fmla="*/ 5299486 h 6857999"/>
              <a:gd name="connsiteX48" fmla="*/ 1867297 w 2227170"/>
              <a:gd name="connsiteY48" fmla="*/ 5186434 h 6857999"/>
              <a:gd name="connsiteX49" fmla="*/ 1829639 w 2227170"/>
              <a:gd name="connsiteY49" fmla="*/ 5064337 h 6857999"/>
              <a:gd name="connsiteX50" fmla="*/ 1823656 w 2227170"/>
              <a:gd name="connsiteY50" fmla="*/ 5047159 h 6857999"/>
              <a:gd name="connsiteX51" fmla="*/ 1793723 w 2227170"/>
              <a:gd name="connsiteY51" fmla="*/ 5003744 h 6857999"/>
              <a:gd name="connsiteX52" fmla="*/ 1679944 w 2227170"/>
              <a:gd name="connsiteY52" fmla="*/ 4930834 h 6857999"/>
              <a:gd name="connsiteX53" fmla="*/ 1657480 w 2227170"/>
              <a:gd name="connsiteY53" fmla="*/ 4911337 h 6857999"/>
              <a:gd name="connsiteX54" fmla="*/ 1594697 w 2227170"/>
              <a:gd name="connsiteY54" fmla="*/ 4754123 h 6857999"/>
              <a:gd name="connsiteX55" fmla="*/ 1610087 w 2227170"/>
              <a:gd name="connsiteY55" fmla="*/ 4701292 h 6857999"/>
              <a:gd name="connsiteX56" fmla="*/ 1645783 w 2227170"/>
              <a:gd name="connsiteY56" fmla="*/ 4645602 h 6857999"/>
              <a:gd name="connsiteX57" fmla="*/ 1671304 w 2227170"/>
              <a:gd name="connsiteY57" fmla="*/ 4516054 h 6857999"/>
              <a:gd name="connsiteX58" fmla="*/ 1664087 w 2227170"/>
              <a:gd name="connsiteY58" fmla="*/ 4465215 h 6857999"/>
              <a:gd name="connsiteX59" fmla="*/ 1638164 w 2227170"/>
              <a:gd name="connsiteY59" fmla="*/ 4374448 h 6857999"/>
              <a:gd name="connsiteX60" fmla="*/ 1588685 w 2227170"/>
              <a:gd name="connsiteY60" fmla="*/ 4300238 h 6857999"/>
              <a:gd name="connsiteX61" fmla="*/ 1505039 w 2227170"/>
              <a:gd name="connsiteY61" fmla="*/ 4190727 h 6857999"/>
              <a:gd name="connsiteX62" fmla="*/ 1493843 w 2227170"/>
              <a:gd name="connsiteY62" fmla="*/ 4001566 h 6857999"/>
              <a:gd name="connsiteX63" fmla="*/ 1491439 w 2227170"/>
              <a:gd name="connsiteY63" fmla="*/ 3929077 h 6857999"/>
              <a:gd name="connsiteX64" fmla="*/ 1470437 w 2227170"/>
              <a:gd name="connsiteY64" fmla="*/ 3732048 h 6857999"/>
              <a:gd name="connsiteX65" fmla="*/ 1471926 w 2227170"/>
              <a:gd name="connsiteY65" fmla="*/ 3713390 h 6857999"/>
              <a:gd name="connsiteX66" fmla="*/ 1471925 w 2227170"/>
              <a:gd name="connsiteY66" fmla="*/ 3713390 h 6857999"/>
              <a:gd name="connsiteX67" fmla="*/ 1475829 w 2227170"/>
              <a:gd name="connsiteY67" fmla="*/ 3664425 h 6857999"/>
              <a:gd name="connsiteX68" fmla="*/ 1477249 w 2227170"/>
              <a:gd name="connsiteY68" fmla="*/ 3641757 h 6857999"/>
              <a:gd name="connsiteX69" fmla="*/ 1442718 w 2227170"/>
              <a:gd name="connsiteY69" fmla="*/ 3455028 h 6857999"/>
              <a:gd name="connsiteX70" fmla="*/ 1436081 w 2227170"/>
              <a:gd name="connsiteY70" fmla="*/ 3434627 h 6857999"/>
              <a:gd name="connsiteX71" fmla="*/ 0 w 2227170"/>
              <a:gd name="connsiteY71" fmla="*/ 0 h 6857999"/>
              <a:gd name="connsiteX72" fmla="*/ 480313 w 2227170"/>
              <a:gd name="connsiteY72" fmla="*/ 0 h 6857999"/>
              <a:gd name="connsiteX73" fmla="*/ 507191 w 2227170"/>
              <a:gd name="connsiteY73" fmla="*/ 126805 h 6857999"/>
              <a:gd name="connsiteX74" fmla="*/ 517515 w 2227170"/>
              <a:gd name="connsiteY74" fmla="*/ 185431 h 6857999"/>
              <a:gd name="connsiteX75" fmla="*/ 602322 w 2227170"/>
              <a:gd name="connsiteY75" fmla="*/ 432867 h 6857999"/>
              <a:gd name="connsiteX76" fmla="*/ 717957 w 2227170"/>
              <a:gd name="connsiteY76" fmla="*/ 662316 h 6857999"/>
              <a:gd name="connsiteX77" fmla="*/ 868507 w 2227170"/>
              <a:gd name="connsiteY77" fmla="*/ 840047 h 6857999"/>
              <a:gd name="connsiteX78" fmla="*/ 903438 w 2227170"/>
              <a:gd name="connsiteY78" fmla="*/ 888795 h 6857999"/>
              <a:gd name="connsiteX79" fmla="*/ 938295 w 2227170"/>
              <a:gd name="connsiteY79" fmla="*/ 1013493 h 6857999"/>
              <a:gd name="connsiteX80" fmla="*/ 962274 w 2227170"/>
              <a:gd name="connsiteY80" fmla="*/ 1122775 h 6857999"/>
              <a:gd name="connsiteX81" fmla="*/ 994395 w 2227170"/>
              <a:gd name="connsiteY81" fmla="*/ 1204073 h 6857999"/>
              <a:gd name="connsiteX82" fmla="*/ 1024698 w 2227170"/>
              <a:gd name="connsiteY82" fmla="*/ 1273134 h 6857999"/>
              <a:gd name="connsiteX83" fmla="*/ 1105920 w 2227170"/>
              <a:gd name="connsiteY83" fmla="*/ 1431309 h 6857999"/>
              <a:gd name="connsiteX84" fmla="*/ 1169137 w 2227170"/>
              <a:gd name="connsiteY84" fmla="*/ 1602741 h 6857999"/>
              <a:gd name="connsiteX85" fmla="*/ 1256045 w 2227170"/>
              <a:gd name="connsiteY85" fmla="*/ 1745656 h 6857999"/>
              <a:gd name="connsiteX86" fmla="*/ 1305410 w 2227170"/>
              <a:gd name="connsiteY86" fmla="*/ 1806507 h 6857999"/>
              <a:gd name="connsiteX87" fmla="*/ 1328595 w 2227170"/>
              <a:gd name="connsiteY87" fmla="*/ 1923029 h 6857999"/>
              <a:gd name="connsiteX88" fmla="*/ 1372362 w 2227170"/>
              <a:gd name="connsiteY88" fmla="*/ 2051976 h 6857999"/>
              <a:gd name="connsiteX89" fmla="*/ 1420614 w 2227170"/>
              <a:gd name="connsiteY89" fmla="*/ 2145889 h 6857999"/>
              <a:gd name="connsiteX90" fmla="*/ 1451666 w 2227170"/>
              <a:gd name="connsiteY90" fmla="*/ 2217503 h 6857999"/>
              <a:gd name="connsiteX91" fmla="*/ 1479100 w 2227170"/>
              <a:gd name="connsiteY91" fmla="*/ 2316384 h 6857999"/>
              <a:gd name="connsiteX92" fmla="*/ 1519073 w 2227170"/>
              <a:gd name="connsiteY92" fmla="*/ 2417297 h 6857999"/>
              <a:gd name="connsiteX93" fmla="*/ 1545426 w 2227170"/>
              <a:gd name="connsiteY93" fmla="*/ 2467287 h 6857999"/>
              <a:gd name="connsiteX94" fmla="*/ 1587486 w 2227170"/>
              <a:gd name="connsiteY94" fmla="*/ 2562780 h 6857999"/>
              <a:gd name="connsiteX95" fmla="*/ 1625487 w 2227170"/>
              <a:gd name="connsiteY95" fmla="*/ 2660424 h 6857999"/>
              <a:gd name="connsiteX96" fmla="*/ 1659666 w 2227170"/>
              <a:gd name="connsiteY96" fmla="*/ 2838661 h 6857999"/>
              <a:gd name="connsiteX97" fmla="*/ 1723303 w 2227170"/>
              <a:gd name="connsiteY97" fmla="*/ 3005526 h 6857999"/>
              <a:gd name="connsiteX98" fmla="*/ 1768467 w 2227170"/>
              <a:gd name="connsiteY98" fmla="*/ 3137119 h 6857999"/>
              <a:gd name="connsiteX99" fmla="*/ 1799379 w 2227170"/>
              <a:gd name="connsiteY99" fmla="*/ 3214434 h 6857999"/>
              <a:gd name="connsiteX100" fmla="*/ 1872393 w 2227170"/>
              <a:gd name="connsiteY100" fmla="*/ 3358657 h 6857999"/>
              <a:gd name="connsiteX101" fmla="*/ 1903898 w 2227170"/>
              <a:gd name="connsiteY101" fmla="*/ 3459898 h 6857999"/>
              <a:gd name="connsiteX102" fmla="*/ 1891868 w 2227170"/>
              <a:gd name="connsiteY102" fmla="*/ 3461356 h 6857999"/>
              <a:gd name="connsiteX103" fmla="*/ 1714447 w 2227170"/>
              <a:gd name="connsiteY103" fmla="*/ 3473344 h 6857999"/>
              <a:gd name="connsiteX104" fmla="*/ 1689927 w 2227170"/>
              <a:gd name="connsiteY104" fmla="*/ 3476520 h 6857999"/>
              <a:gd name="connsiteX105" fmla="*/ 1512523 w 2227170"/>
              <a:gd name="connsiteY105" fmla="*/ 3453342 h 6857999"/>
              <a:gd name="connsiteX106" fmla="*/ 1463356 w 2227170"/>
              <a:gd name="connsiteY106" fmla="*/ 3435415 h 6857999"/>
              <a:gd name="connsiteX107" fmla="*/ 1435748 w 2227170"/>
              <a:gd name="connsiteY107" fmla="*/ 3430627 h 6857999"/>
              <a:gd name="connsiteX108" fmla="*/ 1434021 w 2227170"/>
              <a:gd name="connsiteY108" fmla="*/ 3409971 h 6857999"/>
              <a:gd name="connsiteX109" fmla="*/ 1403697 w 2227170"/>
              <a:gd name="connsiteY109" fmla="*/ 3352066 h 6857999"/>
              <a:gd name="connsiteX110" fmla="*/ 1304079 w 2227170"/>
              <a:gd name="connsiteY110" fmla="*/ 3288499 h 6857999"/>
              <a:gd name="connsiteX111" fmla="*/ 1263513 w 2227170"/>
              <a:gd name="connsiteY111" fmla="*/ 3224801 h 6857999"/>
              <a:gd name="connsiteX112" fmla="*/ 1239849 w 2227170"/>
              <a:gd name="connsiteY112" fmla="*/ 3179271 h 6857999"/>
              <a:gd name="connsiteX113" fmla="*/ 1200295 w 2227170"/>
              <a:gd name="connsiteY113" fmla="*/ 3136681 h 6857999"/>
              <a:gd name="connsiteX114" fmla="*/ 1098516 w 2227170"/>
              <a:gd name="connsiteY114" fmla="*/ 3085335 h 6857999"/>
              <a:gd name="connsiteX115" fmla="*/ 1011619 w 2227170"/>
              <a:gd name="connsiteY115" fmla="*/ 3016205 h 6857999"/>
              <a:gd name="connsiteX116" fmla="*/ 973275 w 2227170"/>
              <a:gd name="connsiteY116" fmla="*/ 2908439 h 6857999"/>
              <a:gd name="connsiteX117" fmla="*/ 954491 w 2227170"/>
              <a:gd name="connsiteY117" fmla="*/ 2842361 h 6857999"/>
              <a:gd name="connsiteX118" fmla="*/ 1016911 w 2227170"/>
              <a:gd name="connsiteY118" fmla="*/ 2599848 h 6857999"/>
              <a:gd name="connsiteX119" fmla="*/ 1067676 w 2227170"/>
              <a:gd name="connsiteY119" fmla="*/ 2435466 h 6857999"/>
              <a:gd name="connsiteX120" fmla="*/ 1065045 w 2227170"/>
              <a:gd name="connsiteY120" fmla="*/ 2378738 h 6857999"/>
              <a:gd name="connsiteX121" fmla="*/ 998558 w 2227170"/>
              <a:gd name="connsiteY121" fmla="*/ 2210113 h 6857999"/>
              <a:gd name="connsiteX122" fmla="*/ 980810 w 2227170"/>
              <a:gd name="connsiteY122" fmla="*/ 2050248 h 6857999"/>
              <a:gd name="connsiteX123" fmla="*/ 985875 w 2227170"/>
              <a:gd name="connsiteY123" fmla="*/ 1932531 h 6857999"/>
              <a:gd name="connsiteX124" fmla="*/ 991251 w 2227170"/>
              <a:gd name="connsiteY124" fmla="*/ 1831462 h 6857999"/>
              <a:gd name="connsiteX125" fmla="*/ 983833 w 2227170"/>
              <a:gd name="connsiteY125" fmla="*/ 1708173 h 6857999"/>
              <a:gd name="connsiteX126" fmla="*/ 966921 w 2227170"/>
              <a:gd name="connsiteY126" fmla="*/ 1636638 h 6857999"/>
              <a:gd name="connsiteX127" fmla="*/ 944156 w 2227170"/>
              <a:gd name="connsiteY127" fmla="*/ 1523444 h 6857999"/>
              <a:gd name="connsiteX128" fmla="*/ 910490 w 2227170"/>
              <a:gd name="connsiteY128" fmla="*/ 1405991 h 6857999"/>
              <a:gd name="connsiteX129" fmla="*/ 853488 w 2227170"/>
              <a:gd name="connsiteY129" fmla="*/ 1311394 h 6857999"/>
              <a:gd name="connsiteX130" fmla="*/ 801804 w 2227170"/>
              <a:gd name="connsiteY130" fmla="*/ 1257566 h 6857999"/>
              <a:gd name="connsiteX131" fmla="*/ 737368 w 2227170"/>
              <a:gd name="connsiteY131" fmla="*/ 1112096 h 6857999"/>
              <a:gd name="connsiteX132" fmla="*/ 597412 w 2227170"/>
              <a:gd name="connsiteY132" fmla="*/ 969072 h 6857999"/>
              <a:gd name="connsiteX133" fmla="*/ 542819 w 2227170"/>
              <a:gd name="connsiteY133" fmla="*/ 884069 h 6857999"/>
              <a:gd name="connsiteX134" fmla="*/ 530439 w 2227170"/>
              <a:gd name="connsiteY134" fmla="*/ 838495 h 6857999"/>
              <a:gd name="connsiteX135" fmla="*/ 495418 w 2227170"/>
              <a:gd name="connsiteY135" fmla="*/ 758969 h 6857999"/>
              <a:gd name="connsiteX136" fmla="*/ 467896 w 2227170"/>
              <a:gd name="connsiteY136" fmla="*/ 710990 h 6857999"/>
              <a:gd name="connsiteX137" fmla="*/ 360952 w 2227170"/>
              <a:gd name="connsiteY137" fmla="*/ 575332 h 6857999"/>
              <a:gd name="connsiteX138" fmla="*/ 329420 w 2227170"/>
              <a:gd name="connsiteY138" fmla="*/ 533869 h 6857999"/>
              <a:gd name="connsiteX139" fmla="*/ 277101 w 2227170"/>
              <a:gd name="connsiteY139" fmla="*/ 450003 h 6857999"/>
              <a:gd name="connsiteX140" fmla="*/ 262642 w 2227170"/>
              <a:gd name="connsiteY140" fmla="*/ 414480 h 6857999"/>
              <a:gd name="connsiteX141" fmla="*/ 219625 w 2227170"/>
              <a:gd name="connsiteY141" fmla="*/ 349349 h 6857999"/>
              <a:gd name="connsiteX142" fmla="*/ 104836 w 2227170"/>
              <a:gd name="connsiteY142" fmla="*/ 192439 h 6857999"/>
              <a:gd name="connsiteX143" fmla="*/ 37941 w 2227170"/>
              <a:gd name="connsiteY143" fmla="*/ 122586 h 6857999"/>
              <a:gd name="connsiteX144" fmla="*/ 16247 w 2227170"/>
              <a:gd name="connsiteY144" fmla="*/ 61476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2227170" h="6857999">
                <a:moveTo>
                  <a:pt x="1435747" y="3430628"/>
                </a:moveTo>
                <a:lnTo>
                  <a:pt x="1463355" y="3435416"/>
                </a:lnTo>
                <a:cubicBezTo>
                  <a:pt x="1480184" y="3439826"/>
                  <a:pt x="1496566" y="3445726"/>
                  <a:pt x="1512522" y="3453342"/>
                </a:cubicBezTo>
                <a:cubicBezTo>
                  <a:pt x="1561201" y="3476708"/>
                  <a:pt x="1623580" y="3483625"/>
                  <a:pt x="1689926" y="3476521"/>
                </a:cubicBezTo>
                <a:cubicBezTo>
                  <a:pt x="1698220" y="3475588"/>
                  <a:pt x="1708677" y="3471849"/>
                  <a:pt x="1714445" y="3473345"/>
                </a:cubicBezTo>
                <a:cubicBezTo>
                  <a:pt x="1779620" y="3489747"/>
                  <a:pt x="1834653" y="3472188"/>
                  <a:pt x="1891867" y="3461357"/>
                </a:cubicBezTo>
                <a:lnTo>
                  <a:pt x="1903897" y="3459899"/>
                </a:lnTo>
                <a:lnTo>
                  <a:pt x="1939997" y="3575905"/>
                </a:lnTo>
                <a:cubicBezTo>
                  <a:pt x="1946484" y="3597372"/>
                  <a:pt x="1953252" y="3618812"/>
                  <a:pt x="1959353" y="3640463"/>
                </a:cubicBezTo>
                <a:lnTo>
                  <a:pt x="1972749" y="3697872"/>
                </a:lnTo>
                <a:lnTo>
                  <a:pt x="1974716" y="3706299"/>
                </a:lnTo>
                <a:cubicBezTo>
                  <a:pt x="1990622" y="3797563"/>
                  <a:pt x="2002102" y="3890387"/>
                  <a:pt x="2015942" y="3982180"/>
                </a:cubicBezTo>
                <a:cubicBezTo>
                  <a:pt x="2020339" y="4012204"/>
                  <a:pt x="2028650" y="4041142"/>
                  <a:pt x="2031892" y="4071548"/>
                </a:cubicBezTo>
                <a:cubicBezTo>
                  <a:pt x="2035443" y="4104448"/>
                  <a:pt x="2033020" y="4138953"/>
                  <a:pt x="2036571" y="4171852"/>
                </a:cubicBezTo>
                <a:cubicBezTo>
                  <a:pt x="2042360" y="4226575"/>
                  <a:pt x="2052059" y="4280215"/>
                  <a:pt x="2058065" y="4334965"/>
                </a:cubicBezTo>
                <a:cubicBezTo>
                  <a:pt x="2069516" y="4440581"/>
                  <a:pt x="2079848" y="4546311"/>
                  <a:pt x="2089962" y="4652006"/>
                </a:cubicBezTo>
                <a:cubicBezTo>
                  <a:pt x="2092086" y="4674630"/>
                  <a:pt x="2089393" y="4698483"/>
                  <a:pt x="2091986" y="4720900"/>
                </a:cubicBezTo>
                <a:cubicBezTo>
                  <a:pt x="2099090" y="4780437"/>
                  <a:pt x="2107526" y="4839889"/>
                  <a:pt x="2116222" y="4899103"/>
                </a:cubicBezTo>
                <a:cubicBezTo>
                  <a:pt x="2121567" y="4934975"/>
                  <a:pt x="2129409" y="4970386"/>
                  <a:pt x="2134280" y="5006463"/>
                </a:cubicBezTo>
                <a:cubicBezTo>
                  <a:pt x="2138181" y="5035327"/>
                  <a:pt x="2140233" y="5064748"/>
                  <a:pt x="2140946" y="5094252"/>
                </a:cubicBezTo>
                <a:cubicBezTo>
                  <a:pt x="2141573" y="5119660"/>
                  <a:pt x="2137495" y="5145495"/>
                  <a:pt x="2139028" y="5170758"/>
                </a:cubicBezTo>
                <a:cubicBezTo>
                  <a:pt x="2143115" y="5239128"/>
                  <a:pt x="2149053" y="5306937"/>
                  <a:pt x="2154083" y="5374894"/>
                </a:cubicBezTo>
                <a:cubicBezTo>
                  <a:pt x="2156003" y="5402116"/>
                  <a:pt x="2156328" y="5429662"/>
                  <a:pt x="2159878" y="5456299"/>
                </a:cubicBezTo>
                <a:cubicBezTo>
                  <a:pt x="2169087" y="5527565"/>
                  <a:pt x="2181047" y="5598128"/>
                  <a:pt x="2189136" y="5669510"/>
                </a:cubicBezTo>
                <a:cubicBezTo>
                  <a:pt x="2195841" y="5728715"/>
                  <a:pt x="2198200" y="5788945"/>
                  <a:pt x="2203058" y="5848712"/>
                </a:cubicBezTo>
                <a:cubicBezTo>
                  <a:pt x="2205241" y="5874065"/>
                  <a:pt x="2209957" y="5898688"/>
                  <a:pt x="2211270" y="5923918"/>
                </a:cubicBezTo>
                <a:cubicBezTo>
                  <a:pt x="2214375" y="5980441"/>
                  <a:pt x="2215629" y="6037520"/>
                  <a:pt x="2218696" y="6094309"/>
                </a:cubicBezTo>
                <a:cubicBezTo>
                  <a:pt x="2220549" y="6126699"/>
                  <a:pt x="2227542" y="6158719"/>
                  <a:pt x="2227155" y="6191335"/>
                </a:cubicBezTo>
                <a:cubicBezTo>
                  <a:pt x="2226207" y="6268795"/>
                  <a:pt x="2222365" y="6346394"/>
                  <a:pt x="2219390" y="6424114"/>
                </a:cubicBezTo>
                <a:cubicBezTo>
                  <a:pt x="2216292" y="6504264"/>
                  <a:pt x="2213668" y="6584212"/>
                  <a:pt x="2209703" y="6664246"/>
                </a:cubicBezTo>
                <a:cubicBezTo>
                  <a:pt x="2207306" y="6708013"/>
                  <a:pt x="2201832" y="6751624"/>
                  <a:pt x="2199216" y="6795360"/>
                </a:cubicBezTo>
                <a:lnTo>
                  <a:pt x="2197257" y="6857999"/>
                </a:lnTo>
                <a:lnTo>
                  <a:pt x="2026554" y="6857999"/>
                </a:lnTo>
                <a:lnTo>
                  <a:pt x="2060891" y="6720903"/>
                </a:lnTo>
                <a:cubicBezTo>
                  <a:pt x="2072503" y="6665089"/>
                  <a:pt x="2056350" y="6635319"/>
                  <a:pt x="2012613" y="6617730"/>
                </a:cubicBezTo>
                <a:cubicBezTo>
                  <a:pt x="1988364" y="6607784"/>
                  <a:pt x="1962210" y="6595663"/>
                  <a:pt x="1960297" y="6560549"/>
                </a:cubicBezTo>
                <a:cubicBezTo>
                  <a:pt x="1957307" y="6503223"/>
                  <a:pt x="1960688" y="6444619"/>
                  <a:pt x="1911439" y="6409646"/>
                </a:cubicBezTo>
                <a:cubicBezTo>
                  <a:pt x="1925288" y="6396076"/>
                  <a:pt x="1933540" y="6387707"/>
                  <a:pt x="1941755" y="6379605"/>
                </a:cubicBezTo>
                <a:cubicBezTo>
                  <a:pt x="1964582" y="6357226"/>
                  <a:pt x="1980146" y="6306327"/>
                  <a:pt x="1967169" y="6277544"/>
                </a:cubicBezTo>
                <a:cubicBezTo>
                  <a:pt x="1948370" y="6235151"/>
                  <a:pt x="1957958" y="6200015"/>
                  <a:pt x="1982077" y="6165295"/>
                </a:cubicBezTo>
                <a:cubicBezTo>
                  <a:pt x="2022088" y="6107214"/>
                  <a:pt x="2024735" y="6036528"/>
                  <a:pt x="2021065" y="5971487"/>
                </a:cubicBezTo>
                <a:cubicBezTo>
                  <a:pt x="2018464" y="5922385"/>
                  <a:pt x="2008510" y="5868982"/>
                  <a:pt x="1973662" y="5832226"/>
                </a:cubicBezTo>
                <a:cubicBezTo>
                  <a:pt x="1962477" y="5820581"/>
                  <a:pt x="1959306" y="5797535"/>
                  <a:pt x="1953549" y="5778754"/>
                </a:cubicBezTo>
                <a:cubicBezTo>
                  <a:pt x="1948891" y="5763124"/>
                  <a:pt x="1944782" y="5746757"/>
                  <a:pt x="1942739" y="5729863"/>
                </a:cubicBezTo>
                <a:cubicBezTo>
                  <a:pt x="1940409" y="5711839"/>
                  <a:pt x="1936175" y="5691638"/>
                  <a:pt x="1940531" y="5674826"/>
                </a:cubicBezTo>
                <a:cubicBezTo>
                  <a:pt x="1953455" y="5623827"/>
                  <a:pt x="1948183" y="5581155"/>
                  <a:pt x="1921890" y="5540158"/>
                </a:cubicBezTo>
                <a:cubicBezTo>
                  <a:pt x="1908295" y="5518914"/>
                  <a:pt x="1892512" y="5488106"/>
                  <a:pt x="1895673" y="5464049"/>
                </a:cubicBezTo>
                <a:cubicBezTo>
                  <a:pt x="1903251" y="5405489"/>
                  <a:pt x="1894476" y="5354705"/>
                  <a:pt x="1883229" y="5299486"/>
                </a:cubicBezTo>
                <a:cubicBezTo>
                  <a:pt x="1876073" y="5263904"/>
                  <a:pt x="1873244" y="5224301"/>
                  <a:pt x="1867297" y="5186434"/>
                </a:cubicBezTo>
                <a:cubicBezTo>
                  <a:pt x="1860260" y="5142157"/>
                  <a:pt x="1861988" y="5095296"/>
                  <a:pt x="1829639" y="5064337"/>
                </a:cubicBezTo>
                <a:cubicBezTo>
                  <a:pt x="1826152" y="5060853"/>
                  <a:pt x="1826740" y="5051950"/>
                  <a:pt x="1823656" y="5047159"/>
                </a:cubicBezTo>
                <a:cubicBezTo>
                  <a:pt x="1814298" y="5031960"/>
                  <a:pt x="1806371" y="5012874"/>
                  <a:pt x="1793723" y="5003744"/>
                </a:cubicBezTo>
                <a:cubicBezTo>
                  <a:pt x="1756761" y="4977307"/>
                  <a:pt x="1717858" y="4955228"/>
                  <a:pt x="1679944" y="4930834"/>
                </a:cubicBezTo>
                <a:cubicBezTo>
                  <a:pt x="1671835" y="4925607"/>
                  <a:pt x="1661303" y="4920315"/>
                  <a:pt x="1657480" y="4911337"/>
                </a:cubicBezTo>
                <a:cubicBezTo>
                  <a:pt x="1635585" y="4859522"/>
                  <a:pt x="1614886" y="4807057"/>
                  <a:pt x="1594697" y="4754123"/>
                </a:cubicBezTo>
                <a:cubicBezTo>
                  <a:pt x="1586633" y="4732840"/>
                  <a:pt x="1595035" y="4717144"/>
                  <a:pt x="1610087" y="4701292"/>
                </a:cubicBezTo>
                <a:cubicBezTo>
                  <a:pt x="1624417" y="4685883"/>
                  <a:pt x="1639744" y="4666529"/>
                  <a:pt x="1645783" y="4645602"/>
                </a:cubicBezTo>
                <a:cubicBezTo>
                  <a:pt x="1657646" y="4603705"/>
                  <a:pt x="1665182" y="4559572"/>
                  <a:pt x="1671304" y="4516054"/>
                </a:cubicBezTo>
                <a:cubicBezTo>
                  <a:pt x="1673597" y="4499770"/>
                  <a:pt x="1668234" y="4481320"/>
                  <a:pt x="1664087" y="4465215"/>
                </a:cubicBezTo>
                <a:cubicBezTo>
                  <a:pt x="1656218" y="4434707"/>
                  <a:pt x="1643929" y="4405752"/>
                  <a:pt x="1638164" y="4374448"/>
                </a:cubicBezTo>
                <a:cubicBezTo>
                  <a:pt x="1631557" y="4338122"/>
                  <a:pt x="1616055" y="4314707"/>
                  <a:pt x="1588685" y="4300238"/>
                </a:cubicBezTo>
                <a:cubicBezTo>
                  <a:pt x="1547937" y="4278712"/>
                  <a:pt x="1523199" y="4237659"/>
                  <a:pt x="1505039" y="4190727"/>
                </a:cubicBezTo>
                <a:cubicBezTo>
                  <a:pt x="1481808" y="4131100"/>
                  <a:pt x="1492604" y="4065370"/>
                  <a:pt x="1493843" y="4001566"/>
                </a:cubicBezTo>
                <a:cubicBezTo>
                  <a:pt x="1494406" y="3977140"/>
                  <a:pt x="1495513" y="3951977"/>
                  <a:pt x="1491439" y="3929077"/>
                </a:cubicBezTo>
                <a:cubicBezTo>
                  <a:pt x="1480036" y="3863970"/>
                  <a:pt x="1469366" y="3798964"/>
                  <a:pt x="1470437" y="3732048"/>
                </a:cubicBezTo>
                <a:lnTo>
                  <a:pt x="1471926" y="3713390"/>
                </a:lnTo>
                <a:lnTo>
                  <a:pt x="1471925" y="3713390"/>
                </a:lnTo>
                <a:lnTo>
                  <a:pt x="1475829" y="3664425"/>
                </a:lnTo>
                <a:cubicBezTo>
                  <a:pt x="1476881" y="3656951"/>
                  <a:pt x="1477283" y="3649381"/>
                  <a:pt x="1477249" y="3641757"/>
                </a:cubicBezTo>
                <a:cubicBezTo>
                  <a:pt x="1477488" y="3575629"/>
                  <a:pt x="1483447" y="3508130"/>
                  <a:pt x="1442718" y="3455028"/>
                </a:cubicBezTo>
                <a:cubicBezTo>
                  <a:pt x="1438983" y="3450146"/>
                  <a:pt x="1437151" y="3442741"/>
                  <a:pt x="1436081" y="3434627"/>
                </a:cubicBezTo>
                <a:close/>
                <a:moveTo>
                  <a:pt x="0" y="0"/>
                </a:moveTo>
                <a:lnTo>
                  <a:pt x="480313" y="0"/>
                </a:lnTo>
                <a:lnTo>
                  <a:pt x="507191" y="126805"/>
                </a:lnTo>
                <a:cubicBezTo>
                  <a:pt x="510850" y="146378"/>
                  <a:pt x="511427" y="167424"/>
                  <a:pt x="517515" y="185431"/>
                </a:cubicBezTo>
                <a:cubicBezTo>
                  <a:pt x="545215" y="268285"/>
                  <a:pt x="576289" y="349161"/>
                  <a:pt x="602322" y="432867"/>
                </a:cubicBezTo>
                <a:cubicBezTo>
                  <a:pt x="629316" y="519159"/>
                  <a:pt x="664449" y="597886"/>
                  <a:pt x="717957" y="662316"/>
                </a:cubicBezTo>
                <a:cubicBezTo>
                  <a:pt x="767691" y="722133"/>
                  <a:pt x="818517" y="780468"/>
                  <a:pt x="868507" y="840047"/>
                </a:cubicBezTo>
                <a:cubicBezTo>
                  <a:pt x="881192" y="855172"/>
                  <a:pt x="896631" y="869597"/>
                  <a:pt x="903438" y="888795"/>
                </a:cubicBezTo>
                <a:cubicBezTo>
                  <a:pt x="917728" y="928650"/>
                  <a:pt x="927846" y="971457"/>
                  <a:pt x="938295" y="1013493"/>
                </a:cubicBezTo>
                <a:cubicBezTo>
                  <a:pt x="947146" y="1049587"/>
                  <a:pt x="952227" y="1087329"/>
                  <a:pt x="962274" y="1122775"/>
                </a:cubicBezTo>
                <a:cubicBezTo>
                  <a:pt x="970228" y="1151120"/>
                  <a:pt x="983145" y="1177171"/>
                  <a:pt x="994395" y="1204073"/>
                </a:cubicBezTo>
                <a:cubicBezTo>
                  <a:pt x="1004144" y="1227496"/>
                  <a:pt x="1011858" y="1252812"/>
                  <a:pt x="1024698" y="1273134"/>
                </a:cubicBezTo>
                <a:cubicBezTo>
                  <a:pt x="1055755" y="1322698"/>
                  <a:pt x="1086123" y="1372439"/>
                  <a:pt x="1105920" y="1431309"/>
                </a:cubicBezTo>
                <a:cubicBezTo>
                  <a:pt x="1125612" y="1489349"/>
                  <a:pt x="1148972" y="1544909"/>
                  <a:pt x="1169137" y="1602741"/>
                </a:cubicBezTo>
                <a:cubicBezTo>
                  <a:pt x="1188802" y="1659416"/>
                  <a:pt x="1211781" y="1711385"/>
                  <a:pt x="1256045" y="1745656"/>
                </a:cubicBezTo>
                <a:cubicBezTo>
                  <a:pt x="1275564" y="1760924"/>
                  <a:pt x="1296322" y="1781541"/>
                  <a:pt x="1305410" y="1806507"/>
                </a:cubicBezTo>
                <a:cubicBezTo>
                  <a:pt x="1318315" y="1842083"/>
                  <a:pt x="1318707" y="1884882"/>
                  <a:pt x="1328595" y="1923029"/>
                </a:cubicBezTo>
                <a:cubicBezTo>
                  <a:pt x="1340183" y="1967950"/>
                  <a:pt x="1348451" y="2019205"/>
                  <a:pt x="1372362" y="2051976"/>
                </a:cubicBezTo>
                <a:cubicBezTo>
                  <a:pt x="1393690" y="2081114"/>
                  <a:pt x="1409558" y="2109756"/>
                  <a:pt x="1420614" y="2145889"/>
                </a:cubicBezTo>
                <a:cubicBezTo>
                  <a:pt x="1428329" y="2171204"/>
                  <a:pt x="1446013" y="2191660"/>
                  <a:pt x="1451666" y="2217503"/>
                </a:cubicBezTo>
                <a:cubicBezTo>
                  <a:pt x="1459262" y="2251515"/>
                  <a:pt x="1464220" y="2285429"/>
                  <a:pt x="1479100" y="2316384"/>
                </a:cubicBezTo>
                <a:cubicBezTo>
                  <a:pt x="1494480" y="2348495"/>
                  <a:pt x="1505180" y="2384032"/>
                  <a:pt x="1519073" y="2417297"/>
                </a:cubicBezTo>
                <a:cubicBezTo>
                  <a:pt x="1526537" y="2434955"/>
                  <a:pt x="1537451" y="2450104"/>
                  <a:pt x="1545426" y="2467287"/>
                </a:cubicBezTo>
                <a:cubicBezTo>
                  <a:pt x="1560015" y="2498743"/>
                  <a:pt x="1574095" y="2530674"/>
                  <a:pt x="1587486" y="2562780"/>
                </a:cubicBezTo>
                <a:cubicBezTo>
                  <a:pt x="1600880" y="2594883"/>
                  <a:pt x="1617279" y="2626052"/>
                  <a:pt x="1625487" y="2660424"/>
                </a:cubicBezTo>
                <a:cubicBezTo>
                  <a:pt x="1639356" y="2719002"/>
                  <a:pt x="1643839" y="2781437"/>
                  <a:pt x="1659666" y="2838661"/>
                </a:cubicBezTo>
                <a:cubicBezTo>
                  <a:pt x="1675816" y="2896745"/>
                  <a:pt x="1698487" y="2952480"/>
                  <a:pt x="1723303" y="3005526"/>
                </a:cubicBezTo>
                <a:cubicBezTo>
                  <a:pt x="1742828" y="3047477"/>
                  <a:pt x="1762476" y="3086994"/>
                  <a:pt x="1768467" y="3137119"/>
                </a:cubicBezTo>
                <a:cubicBezTo>
                  <a:pt x="1771830" y="3165089"/>
                  <a:pt x="1783459" y="3195584"/>
                  <a:pt x="1799379" y="3214434"/>
                </a:cubicBezTo>
                <a:cubicBezTo>
                  <a:pt x="1834097" y="3255256"/>
                  <a:pt x="1855719" y="3304309"/>
                  <a:pt x="1872393" y="3358657"/>
                </a:cubicBezTo>
                <a:lnTo>
                  <a:pt x="1903898" y="3459898"/>
                </a:lnTo>
                <a:lnTo>
                  <a:pt x="1891868" y="3461356"/>
                </a:lnTo>
                <a:cubicBezTo>
                  <a:pt x="1834654" y="3472187"/>
                  <a:pt x="1779621" y="3489747"/>
                  <a:pt x="1714447" y="3473344"/>
                </a:cubicBezTo>
                <a:cubicBezTo>
                  <a:pt x="1708678" y="3471848"/>
                  <a:pt x="1698221" y="3475587"/>
                  <a:pt x="1689927" y="3476520"/>
                </a:cubicBezTo>
                <a:cubicBezTo>
                  <a:pt x="1623581" y="3483624"/>
                  <a:pt x="1561203" y="3476707"/>
                  <a:pt x="1512523" y="3453342"/>
                </a:cubicBezTo>
                <a:cubicBezTo>
                  <a:pt x="1496568" y="3445724"/>
                  <a:pt x="1480185" y="3439824"/>
                  <a:pt x="1463356" y="3435415"/>
                </a:cubicBezTo>
                <a:lnTo>
                  <a:pt x="1435748" y="3430627"/>
                </a:lnTo>
                <a:lnTo>
                  <a:pt x="1434021" y="3409971"/>
                </a:lnTo>
                <a:cubicBezTo>
                  <a:pt x="1432029" y="3383279"/>
                  <a:pt x="1422980" y="3364307"/>
                  <a:pt x="1403697" y="3352066"/>
                </a:cubicBezTo>
                <a:cubicBezTo>
                  <a:pt x="1370357" y="3331312"/>
                  <a:pt x="1338080" y="3307714"/>
                  <a:pt x="1304079" y="3288499"/>
                </a:cubicBezTo>
                <a:cubicBezTo>
                  <a:pt x="1280753" y="3275143"/>
                  <a:pt x="1269685" y="3254802"/>
                  <a:pt x="1263513" y="3224801"/>
                </a:cubicBezTo>
                <a:cubicBezTo>
                  <a:pt x="1260131" y="3207989"/>
                  <a:pt x="1249727" y="3192368"/>
                  <a:pt x="1239849" y="3179271"/>
                </a:cubicBezTo>
                <a:cubicBezTo>
                  <a:pt x="1227926" y="3163435"/>
                  <a:pt x="1210513" y="3153636"/>
                  <a:pt x="1200295" y="3136681"/>
                </a:cubicBezTo>
                <a:cubicBezTo>
                  <a:pt x="1174729" y="3095239"/>
                  <a:pt x="1142304" y="3078970"/>
                  <a:pt x="1098516" y="3085335"/>
                </a:cubicBezTo>
                <a:cubicBezTo>
                  <a:pt x="1059686" y="3091033"/>
                  <a:pt x="1013874" y="3055184"/>
                  <a:pt x="1011619" y="3016205"/>
                </a:cubicBezTo>
                <a:cubicBezTo>
                  <a:pt x="1009059" y="2973099"/>
                  <a:pt x="992305" y="2941338"/>
                  <a:pt x="973275" y="2908439"/>
                </a:cubicBezTo>
                <a:cubicBezTo>
                  <a:pt x="962595" y="2890058"/>
                  <a:pt x="954588" y="2865245"/>
                  <a:pt x="954491" y="2842361"/>
                </a:cubicBezTo>
                <a:cubicBezTo>
                  <a:pt x="953900" y="2755427"/>
                  <a:pt x="980596" y="2677232"/>
                  <a:pt x="1016911" y="2599848"/>
                </a:cubicBezTo>
                <a:cubicBezTo>
                  <a:pt x="1040610" y="2549275"/>
                  <a:pt x="1053210" y="2491150"/>
                  <a:pt x="1067676" y="2435466"/>
                </a:cubicBezTo>
                <a:cubicBezTo>
                  <a:pt x="1072106" y="2418119"/>
                  <a:pt x="1070928" y="2395084"/>
                  <a:pt x="1065045" y="2378738"/>
                </a:cubicBezTo>
                <a:cubicBezTo>
                  <a:pt x="1044804" y="2321440"/>
                  <a:pt x="1023660" y="2264284"/>
                  <a:pt x="998558" y="2210113"/>
                </a:cubicBezTo>
                <a:cubicBezTo>
                  <a:pt x="974922" y="2159685"/>
                  <a:pt x="969670" y="2105857"/>
                  <a:pt x="980810" y="2050248"/>
                </a:cubicBezTo>
                <a:cubicBezTo>
                  <a:pt x="988944" y="2009738"/>
                  <a:pt x="988704" y="1972134"/>
                  <a:pt x="985875" y="1932531"/>
                </a:cubicBezTo>
                <a:cubicBezTo>
                  <a:pt x="983445" y="1899517"/>
                  <a:pt x="983632" y="1863605"/>
                  <a:pt x="991251" y="1831462"/>
                </a:cubicBezTo>
                <a:cubicBezTo>
                  <a:pt x="1002010" y="1786419"/>
                  <a:pt x="1001019" y="1747889"/>
                  <a:pt x="983833" y="1708173"/>
                </a:cubicBezTo>
                <a:cubicBezTo>
                  <a:pt x="974650" y="1687006"/>
                  <a:pt x="971894" y="1661024"/>
                  <a:pt x="966921" y="1636638"/>
                </a:cubicBezTo>
                <a:cubicBezTo>
                  <a:pt x="959164" y="1599065"/>
                  <a:pt x="953544" y="1560430"/>
                  <a:pt x="944156" y="1523444"/>
                </a:cubicBezTo>
                <a:cubicBezTo>
                  <a:pt x="934274" y="1483663"/>
                  <a:pt x="918090" y="1446266"/>
                  <a:pt x="910490" y="1405991"/>
                </a:cubicBezTo>
                <a:cubicBezTo>
                  <a:pt x="902221" y="1362626"/>
                  <a:pt x="884511" y="1332909"/>
                  <a:pt x="853488" y="1311394"/>
                </a:cubicBezTo>
                <a:cubicBezTo>
                  <a:pt x="833960" y="1297754"/>
                  <a:pt x="813693" y="1279930"/>
                  <a:pt x="801804" y="1257566"/>
                </a:cubicBezTo>
                <a:cubicBezTo>
                  <a:pt x="777567" y="1211409"/>
                  <a:pt x="761060" y="1158994"/>
                  <a:pt x="737368" y="1112096"/>
                </a:cubicBezTo>
                <a:cubicBezTo>
                  <a:pt x="704192" y="1046171"/>
                  <a:pt x="667774" y="984417"/>
                  <a:pt x="597412" y="969072"/>
                </a:cubicBezTo>
                <a:cubicBezTo>
                  <a:pt x="558582" y="960616"/>
                  <a:pt x="545495" y="932638"/>
                  <a:pt x="542819" y="884069"/>
                </a:cubicBezTo>
                <a:cubicBezTo>
                  <a:pt x="542001" y="867894"/>
                  <a:pt x="539302" y="844641"/>
                  <a:pt x="530439" y="838495"/>
                </a:cubicBezTo>
                <a:cubicBezTo>
                  <a:pt x="504064" y="820083"/>
                  <a:pt x="502635" y="789389"/>
                  <a:pt x="495418" y="758969"/>
                </a:cubicBezTo>
                <a:cubicBezTo>
                  <a:pt x="491137" y="740668"/>
                  <a:pt x="480917" y="717450"/>
                  <a:pt x="467896" y="710990"/>
                </a:cubicBezTo>
                <a:cubicBezTo>
                  <a:pt x="415237" y="684524"/>
                  <a:pt x="389928" y="628690"/>
                  <a:pt x="360952" y="575332"/>
                </a:cubicBezTo>
                <a:cubicBezTo>
                  <a:pt x="352320" y="559688"/>
                  <a:pt x="342318" y="542764"/>
                  <a:pt x="329420" y="533869"/>
                </a:cubicBezTo>
                <a:cubicBezTo>
                  <a:pt x="301564" y="514975"/>
                  <a:pt x="282964" y="490033"/>
                  <a:pt x="277101" y="450003"/>
                </a:cubicBezTo>
                <a:cubicBezTo>
                  <a:pt x="275358" y="437236"/>
                  <a:pt x="268913" y="424892"/>
                  <a:pt x="262642" y="414480"/>
                </a:cubicBezTo>
                <a:cubicBezTo>
                  <a:pt x="248980" y="392138"/>
                  <a:pt x="232048" y="372606"/>
                  <a:pt x="219625" y="349349"/>
                </a:cubicBezTo>
                <a:cubicBezTo>
                  <a:pt x="187497" y="290106"/>
                  <a:pt x="155946" y="231487"/>
                  <a:pt x="104836" y="192439"/>
                </a:cubicBezTo>
                <a:cubicBezTo>
                  <a:pt x="79877" y="173412"/>
                  <a:pt x="52832" y="151907"/>
                  <a:pt x="37941" y="122586"/>
                </a:cubicBezTo>
                <a:cubicBezTo>
                  <a:pt x="28510" y="103971"/>
                  <a:pt x="22002" y="83045"/>
                  <a:pt x="16247" y="61476"/>
                </a:cubicBezTo>
                <a:close/>
              </a:path>
            </a:pathLst>
          </a:custGeom>
          <a:blipFill dpi="0" rotWithShape="1">
            <a:blip r:embed="rId2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xmlns="" id="{0FDC2D5C-E54B-4A89-8834-794DBEA30F3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8032037" y="-38100"/>
            <a:ext cx="1482665" cy="6857998"/>
          </a:xfrm>
          <a:custGeom>
            <a:avLst/>
            <a:gdLst>
              <a:gd name="connsiteX0" fmla="*/ 604365 w 1482665"/>
              <a:gd name="connsiteY0" fmla="*/ 0 h 6857998"/>
              <a:gd name="connsiteX1" fmla="*/ 609263 w 1482665"/>
              <a:gd name="connsiteY1" fmla="*/ 27013 h 6857998"/>
              <a:gd name="connsiteX2" fmla="*/ 626139 w 1482665"/>
              <a:gd name="connsiteY2" fmla="*/ 44217 h 6857998"/>
              <a:gd name="connsiteX3" fmla="*/ 669163 w 1482665"/>
              <a:gd name="connsiteY3" fmla="*/ 94234 h 6857998"/>
              <a:gd name="connsiteX4" fmla="*/ 712570 w 1482665"/>
              <a:gd name="connsiteY4" fmla="*/ 196630 h 6857998"/>
              <a:gd name="connsiteX5" fmla="*/ 713292 w 1482665"/>
              <a:gd name="connsiteY5" fmla="*/ 225451 h 6857998"/>
              <a:gd name="connsiteX6" fmla="*/ 663568 w 1482665"/>
              <a:gd name="connsiteY6" fmla="*/ 303070 h 6857998"/>
              <a:gd name="connsiteX7" fmla="*/ 644217 w 1482665"/>
              <a:gd name="connsiteY7" fmla="*/ 340422 h 6857998"/>
              <a:gd name="connsiteX8" fmla="*/ 611823 w 1482665"/>
              <a:gd name="connsiteY8" fmla="*/ 444389 h 6857998"/>
              <a:gd name="connsiteX9" fmla="*/ 604997 w 1482665"/>
              <a:gd name="connsiteY9" fmla="*/ 453430 h 6857998"/>
              <a:gd name="connsiteX10" fmla="*/ 521643 w 1482665"/>
              <a:gd name="connsiteY10" fmla="*/ 535653 h 6857998"/>
              <a:gd name="connsiteX11" fmla="*/ 507802 w 1482665"/>
              <a:gd name="connsiteY11" fmla="*/ 553752 h 6857998"/>
              <a:gd name="connsiteX12" fmla="*/ 485734 w 1482665"/>
              <a:gd name="connsiteY12" fmla="*/ 576048 h 6857998"/>
              <a:gd name="connsiteX13" fmla="*/ 445182 w 1482665"/>
              <a:gd name="connsiteY13" fmla="*/ 643072 h 6857998"/>
              <a:gd name="connsiteX14" fmla="*/ 437493 w 1482665"/>
              <a:gd name="connsiteY14" fmla="*/ 722208 h 6857998"/>
              <a:gd name="connsiteX15" fmla="*/ 423498 w 1482665"/>
              <a:gd name="connsiteY15" fmla="*/ 818181 h 6857998"/>
              <a:gd name="connsiteX16" fmla="*/ 411910 w 1482665"/>
              <a:gd name="connsiteY16" fmla="*/ 858840 h 6857998"/>
              <a:gd name="connsiteX17" fmla="*/ 392694 w 1482665"/>
              <a:gd name="connsiteY17" fmla="*/ 966766 h 6857998"/>
              <a:gd name="connsiteX18" fmla="*/ 375276 w 1482665"/>
              <a:gd name="connsiteY18" fmla="*/ 1044113 h 6857998"/>
              <a:gd name="connsiteX19" fmla="*/ 370946 w 1482665"/>
              <a:gd name="connsiteY19" fmla="*/ 1153742 h 6857998"/>
              <a:gd name="connsiteX20" fmla="*/ 375180 w 1482665"/>
              <a:gd name="connsiteY20" fmla="*/ 1206343 h 6857998"/>
              <a:gd name="connsiteX21" fmla="*/ 311155 w 1482665"/>
              <a:gd name="connsiteY21" fmla="*/ 1309565 h 6857998"/>
              <a:gd name="connsiteX22" fmla="*/ 270005 w 1482665"/>
              <a:gd name="connsiteY22" fmla="*/ 1390995 h 6857998"/>
              <a:gd name="connsiteX23" fmla="*/ 300742 w 1482665"/>
              <a:gd name="connsiteY23" fmla="*/ 1469872 h 6857998"/>
              <a:gd name="connsiteX24" fmla="*/ 324761 w 1482665"/>
              <a:gd name="connsiteY24" fmla="*/ 1489867 h 6857998"/>
              <a:gd name="connsiteX25" fmla="*/ 357764 w 1482665"/>
              <a:gd name="connsiteY25" fmla="*/ 1620763 h 6857998"/>
              <a:gd name="connsiteX26" fmla="*/ 375859 w 1482665"/>
              <a:gd name="connsiteY26" fmla="*/ 1810408 h 6857998"/>
              <a:gd name="connsiteX27" fmla="*/ 452120 w 1482665"/>
              <a:gd name="connsiteY27" fmla="*/ 2121573 h 6857998"/>
              <a:gd name="connsiteX28" fmla="*/ 479154 w 1482665"/>
              <a:gd name="connsiteY28" fmla="*/ 2174579 h 6857998"/>
              <a:gd name="connsiteX29" fmla="*/ 490307 w 1482665"/>
              <a:gd name="connsiteY29" fmla="*/ 2235921 h 6857998"/>
              <a:gd name="connsiteX30" fmla="*/ 479004 w 1482665"/>
              <a:gd name="connsiteY30" fmla="*/ 2260869 h 6857998"/>
              <a:gd name="connsiteX31" fmla="*/ 468379 w 1482665"/>
              <a:gd name="connsiteY31" fmla="*/ 2366479 h 6857998"/>
              <a:gd name="connsiteX32" fmla="*/ 469801 w 1482665"/>
              <a:gd name="connsiteY32" fmla="*/ 2386246 h 6857998"/>
              <a:gd name="connsiteX33" fmla="*/ 484511 w 1482665"/>
              <a:gd name="connsiteY33" fmla="*/ 2453006 h 6857998"/>
              <a:gd name="connsiteX34" fmla="*/ 495165 w 1482665"/>
              <a:gd name="connsiteY34" fmla="*/ 2515160 h 6857998"/>
              <a:gd name="connsiteX35" fmla="*/ 493463 w 1482665"/>
              <a:gd name="connsiteY35" fmla="*/ 2674477 h 6857998"/>
              <a:gd name="connsiteX36" fmla="*/ 508318 w 1482665"/>
              <a:gd name="connsiteY36" fmla="*/ 2795170 h 6857998"/>
              <a:gd name="connsiteX37" fmla="*/ 509620 w 1482665"/>
              <a:gd name="connsiteY37" fmla="*/ 2851292 h 6857998"/>
              <a:gd name="connsiteX38" fmla="*/ 506806 w 1482665"/>
              <a:gd name="connsiteY38" fmla="*/ 2883305 h 6857998"/>
              <a:gd name="connsiteX39" fmla="*/ 473674 w 1482665"/>
              <a:gd name="connsiteY39" fmla="*/ 2958260 h 6857998"/>
              <a:gd name="connsiteX40" fmla="*/ 468328 w 1482665"/>
              <a:gd name="connsiteY40" fmla="*/ 2998159 h 6857998"/>
              <a:gd name="connsiteX41" fmla="*/ 479836 w 1482665"/>
              <a:gd name="connsiteY41" fmla="*/ 3115713 h 6857998"/>
              <a:gd name="connsiteX42" fmla="*/ 555720 w 1482665"/>
              <a:gd name="connsiteY42" fmla="*/ 3286686 h 6857998"/>
              <a:gd name="connsiteX43" fmla="*/ 565371 w 1482665"/>
              <a:gd name="connsiteY43" fmla="*/ 3304362 h 6857998"/>
              <a:gd name="connsiteX44" fmla="*/ 583436 w 1482665"/>
              <a:gd name="connsiteY44" fmla="*/ 3393195 h 6857998"/>
              <a:gd name="connsiteX45" fmla="*/ 575531 w 1482665"/>
              <a:gd name="connsiteY45" fmla="*/ 3455326 h 6857998"/>
              <a:gd name="connsiteX46" fmla="*/ 554223 w 1482665"/>
              <a:gd name="connsiteY46" fmla="*/ 3496130 h 6857998"/>
              <a:gd name="connsiteX47" fmla="*/ 553961 w 1482665"/>
              <a:gd name="connsiteY47" fmla="*/ 3498197 h 6857998"/>
              <a:gd name="connsiteX48" fmla="*/ 553960 w 1482665"/>
              <a:gd name="connsiteY48" fmla="*/ 3498197 h 6857998"/>
              <a:gd name="connsiteX49" fmla="*/ 551436 w 1482665"/>
              <a:gd name="connsiteY49" fmla="*/ 3518135 h 6857998"/>
              <a:gd name="connsiteX50" fmla="*/ 555218 w 1482665"/>
              <a:gd name="connsiteY50" fmla="*/ 3540779 h 6857998"/>
              <a:gd name="connsiteX51" fmla="*/ 538695 w 1482665"/>
              <a:gd name="connsiteY51" fmla="*/ 3617469 h 6857998"/>
              <a:gd name="connsiteX52" fmla="*/ 517285 w 1482665"/>
              <a:gd name="connsiteY52" fmla="*/ 3674138 h 6857998"/>
              <a:gd name="connsiteX53" fmla="*/ 513668 w 1482665"/>
              <a:gd name="connsiteY53" fmla="*/ 3700065 h 6857998"/>
              <a:gd name="connsiteX54" fmla="*/ 513522 w 1482665"/>
              <a:gd name="connsiteY54" fmla="*/ 3700095 h 6857998"/>
              <a:gd name="connsiteX55" fmla="*/ 513667 w 1482665"/>
              <a:gd name="connsiteY55" fmla="*/ 3700066 h 6857998"/>
              <a:gd name="connsiteX56" fmla="*/ 512906 w 1482665"/>
              <a:gd name="connsiteY56" fmla="*/ 3705519 h 6857998"/>
              <a:gd name="connsiteX57" fmla="*/ 509270 w 1482665"/>
              <a:gd name="connsiteY57" fmla="*/ 3799980 h 6857998"/>
              <a:gd name="connsiteX58" fmla="*/ 507225 w 1482665"/>
              <a:gd name="connsiteY58" fmla="*/ 3813176 h 6857998"/>
              <a:gd name="connsiteX59" fmla="*/ 539280 w 1482665"/>
              <a:gd name="connsiteY59" fmla="*/ 3904366 h 6857998"/>
              <a:gd name="connsiteX60" fmla="*/ 573428 w 1482665"/>
              <a:gd name="connsiteY60" fmla="*/ 4014303 h 6857998"/>
              <a:gd name="connsiteX61" fmla="*/ 568930 w 1482665"/>
              <a:gd name="connsiteY61" fmla="*/ 4055079 h 6857998"/>
              <a:gd name="connsiteX62" fmla="*/ 562365 w 1482665"/>
              <a:gd name="connsiteY62" fmla="*/ 4110965 h 6857998"/>
              <a:gd name="connsiteX63" fmla="*/ 573083 w 1482665"/>
              <a:gd name="connsiteY63" fmla="*/ 4161253 h 6857998"/>
              <a:gd name="connsiteX64" fmla="*/ 576478 w 1482665"/>
              <a:gd name="connsiteY64" fmla="*/ 4192125 h 6857998"/>
              <a:gd name="connsiteX65" fmla="*/ 518425 w 1482665"/>
              <a:gd name="connsiteY65" fmla="*/ 4339756 h 6857998"/>
              <a:gd name="connsiteX66" fmla="*/ 515819 w 1482665"/>
              <a:gd name="connsiteY66" fmla="*/ 4376151 h 6857998"/>
              <a:gd name="connsiteX67" fmla="*/ 508946 w 1482665"/>
              <a:gd name="connsiteY67" fmla="*/ 4397248 h 6857998"/>
              <a:gd name="connsiteX68" fmla="*/ 432100 w 1482665"/>
              <a:gd name="connsiteY68" fmla="*/ 4527661 h 6857998"/>
              <a:gd name="connsiteX69" fmla="*/ 419018 w 1482665"/>
              <a:gd name="connsiteY69" fmla="*/ 4581271 h 6857998"/>
              <a:gd name="connsiteX70" fmla="*/ 427842 w 1482665"/>
              <a:gd name="connsiteY70" fmla="*/ 4638045 h 6857998"/>
              <a:gd name="connsiteX71" fmla="*/ 437307 w 1482665"/>
              <a:gd name="connsiteY71" fmla="*/ 4670468 h 6857998"/>
              <a:gd name="connsiteX72" fmla="*/ 500763 w 1482665"/>
              <a:gd name="connsiteY72" fmla="*/ 4747310 h 6857998"/>
              <a:gd name="connsiteX73" fmla="*/ 503130 w 1482665"/>
              <a:gd name="connsiteY73" fmla="*/ 4794154 h 6857998"/>
              <a:gd name="connsiteX74" fmla="*/ 471276 w 1482665"/>
              <a:gd name="connsiteY74" fmla="*/ 4870525 h 6857998"/>
              <a:gd name="connsiteX75" fmla="*/ 466095 w 1482665"/>
              <a:gd name="connsiteY75" fmla="*/ 5004333 h 6857998"/>
              <a:gd name="connsiteX76" fmla="*/ 526112 w 1482665"/>
              <a:gd name="connsiteY76" fmla="*/ 5066571 h 6857998"/>
              <a:gd name="connsiteX77" fmla="*/ 581076 w 1482665"/>
              <a:gd name="connsiteY77" fmla="*/ 5096554 h 6857998"/>
              <a:gd name="connsiteX78" fmla="*/ 650387 w 1482665"/>
              <a:gd name="connsiteY78" fmla="*/ 5191419 h 6857998"/>
              <a:gd name="connsiteX79" fmla="*/ 630186 w 1482665"/>
              <a:gd name="connsiteY79" fmla="*/ 5217371 h 6857998"/>
              <a:gd name="connsiteX80" fmla="*/ 627425 w 1482665"/>
              <a:gd name="connsiteY80" fmla="*/ 5291847 h 6857998"/>
              <a:gd name="connsiteX81" fmla="*/ 635466 w 1482665"/>
              <a:gd name="connsiteY81" fmla="*/ 5371456 h 6857998"/>
              <a:gd name="connsiteX82" fmla="*/ 638101 w 1482665"/>
              <a:gd name="connsiteY82" fmla="*/ 5511248 h 6857998"/>
              <a:gd name="connsiteX83" fmla="*/ 704029 w 1482665"/>
              <a:gd name="connsiteY83" fmla="*/ 5598387 h 6857998"/>
              <a:gd name="connsiteX84" fmla="*/ 730967 w 1482665"/>
              <a:gd name="connsiteY84" fmla="*/ 5631508 h 6857998"/>
              <a:gd name="connsiteX85" fmla="*/ 749162 w 1482665"/>
              <a:gd name="connsiteY85" fmla="*/ 5663130 h 6857998"/>
              <a:gd name="connsiteX86" fmla="*/ 761184 w 1482665"/>
              <a:gd name="connsiteY86" fmla="*/ 5700484 h 6857998"/>
              <a:gd name="connsiteX87" fmla="*/ 801844 w 1482665"/>
              <a:gd name="connsiteY87" fmla="*/ 5789549 h 6857998"/>
              <a:gd name="connsiteX88" fmla="*/ 838139 w 1482665"/>
              <a:gd name="connsiteY88" fmla="*/ 5837118 h 6857998"/>
              <a:gd name="connsiteX89" fmla="*/ 879049 w 1482665"/>
              <a:gd name="connsiteY89" fmla="*/ 5947777 h 6857998"/>
              <a:gd name="connsiteX90" fmla="*/ 913424 w 1482665"/>
              <a:gd name="connsiteY90" fmla="*/ 6022496 h 6857998"/>
              <a:gd name="connsiteX91" fmla="*/ 967911 w 1482665"/>
              <a:gd name="connsiteY91" fmla="*/ 6099584 h 6857998"/>
              <a:gd name="connsiteX92" fmla="*/ 976160 w 1482665"/>
              <a:gd name="connsiteY92" fmla="*/ 6110307 h 6857998"/>
              <a:gd name="connsiteX93" fmla="*/ 1009580 w 1482665"/>
              <a:gd name="connsiteY93" fmla="*/ 6134800 h 6857998"/>
              <a:gd name="connsiteX94" fmla="*/ 1119632 w 1482665"/>
              <a:gd name="connsiteY94" fmla="*/ 6164726 h 6857998"/>
              <a:gd name="connsiteX95" fmla="*/ 1142302 w 1482665"/>
              <a:gd name="connsiteY95" fmla="*/ 6174132 h 6857998"/>
              <a:gd name="connsiteX96" fmla="*/ 1224601 w 1482665"/>
              <a:gd name="connsiteY96" fmla="*/ 6270869 h 6857998"/>
              <a:gd name="connsiteX97" fmla="*/ 1221274 w 1482665"/>
              <a:gd name="connsiteY97" fmla="*/ 6309817 h 6857998"/>
              <a:gd name="connsiteX98" fmla="*/ 1201234 w 1482665"/>
              <a:gd name="connsiteY98" fmla="*/ 6354305 h 6857998"/>
              <a:gd name="connsiteX99" fmla="*/ 1203453 w 1482665"/>
              <a:gd name="connsiteY99" fmla="*/ 6447651 h 6857998"/>
              <a:gd name="connsiteX100" fmla="*/ 1218957 w 1482665"/>
              <a:gd name="connsiteY100" fmla="*/ 6481243 h 6857998"/>
              <a:gd name="connsiteX101" fmla="*/ 1257705 w 1482665"/>
              <a:gd name="connsiteY101" fmla="*/ 6538915 h 6857998"/>
              <a:gd name="connsiteX102" fmla="*/ 1313400 w 1482665"/>
              <a:gd name="connsiteY102" fmla="*/ 6581077 h 6857998"/>
              <a:gd name="connsiteX103" fmla="*/ 1404616 w 1482665"/>
              <a:gd name="connsiteY103" fmla="*/ 6641421 h 6857998"/>
              <a:gd name="connsiteX104" fmla="*/ 1449003 w 1482665"/>
              <a:gd name="connsiteY104" fmla="*/ 6769170 h 6857998"/>
              <a:gd name="connsiteX105" fmla="*/ 1464411 w 1482665"/>
              <a:gd name="connsiteY105" fmla="*/ 6818457 h 6857998"/>
              <a:gd name="connsiteX106" fmla="*/ 1482665 w 1482665"/>
              <a:gd name="connsiteY106" fmla="*/ 6857998 h 6857998"/>
              <a:gd name="connsiteX107" fmla="*/ 1000755 w 1482665"/>
              <a:gd name="connsiteY107" fmla="*/ 6857998 h 6857998"/>
              <a:gd name="connsiteX108" fmla="*/ 979250 w 1482665"/>
              <a:gd name="connsiteY108" fmla="*/ 6816111 h 6857998"/>
              <a:gd name="connsiteX109" fmla="*/ 956780 w 1482665"/>
              <a:gd name="connsiteY109" fmla="*/ 6748151 h 6857998"/>
              <a:gd name="connsiteX110" fmla="*/ 908453 w 1482665"/>
              <a:gd name="connsiteY110" fmla="*/ 6640082 h 6857998"/>
              <a:gd name="connsiteX111" fmla="*/ 822909 w 1482665"/>
              <a:gd name="connsiteY111" fmla="*/ 6428288 h 6857998"/>
              <a:gd name="connsiteX112" fmla="*/ 808485 w 1482665"/>
              <a:gd name="connsiteY112" fmla="*/ 6381398 h 6857998"/>
              <a:gd name="connsiteX113" fmla="*/ 755048 w 1482665"/>
              <a:gd name="connsiteY113" fmla="*/ 6263466 h 6857998"/>
              <a:gd name="connsiteX114" fmla="*/ 719917 w 1482665"/>
              <a:gd name="connsiteY114" fmla="*/ 6193026 h 6857998"/>
              <a:gd name="connsiteX115" fmla="*/ 698070 w 1482665"/>
              <a:gd name="connsiteY115" fmla="*/ 6133997 h 6857998"/>
              <a:gd name="connsiteX116" fmla="*/ 685592 w 1482665"/>
              <a:gd name="connsiteY116" fmla="*/ 6081192 h 6857998"/>
              <a:gd name="connsiteX117" fmla="*/ 635166 w 1482665"/>
              <a:gd name="connsiteY117" fmla="*/ 5943853 h 6857998"/>
              <a:gd name="connsiteX118" fmla="*/ 615235 w 1482665"/>
              <a:gd name="connsiteY118" fmla="*/ 5889051 h 6857998"/>
              <a:gd name="connsiteX119" fmla="*/ 551077 w 1482665"/>
              <a:gd name="connsiteY119" fmla="*/ 5747994 h 6857998"/>
              <a:gd name="connsiteX120" fmla="*/ 506212 w 1482665"/>
              <a:gd name="connsiteY120" fmla="*/ 5627557 h 6857998"/>
              <a:gd name="connsiteX121" fmla="*/ 485372 w 1482665"/>
              <a:gd name="connsiteY121" fmla="*/ 5577430 h 6857998"/>
              <a:gd name="connsiteX122" fmla="*/ 447647 w 1482665"/>
              <a:gd name="connsiteY122" fmla="*/ 5461888 h 6857998"/>
              <a:gd name="connsiteX123" fmla="*/ 422573 w 1482665"/>
              <a:gd name="connsiteY123" fmla="*/ 5396841 h 6857998"/>
              <a:gd name="connsiteX124" fmla="*/ 386243 w 1482665"/>
              <a:gd name="connsiteY124" fmla="*/ 5235835 h 6857998"/>
              <a:gd name="connsiteX125" fmla="*/ 350188 w 1482665"/>
              <a:gd name="connsiteY125" fmla="*/ 5069445 h 6857998"/>
              <a:gd name="connsiteX126" fmla="*/ 334916 w 1482665"/>
              <a:gd name="connsiteY126" fmla="*/ 4977679 h 6857998"/>
              <a:gd name="connsiteX127" fmla="*/ 316732 w 1482665"/>
              <a:gd name="connsiteY127" fmla="*/ 4898038 h 6857998"/>
              <a:gd name="connsiteX128" fmla="*/ 303487 w 1482665"/>
              <a:gd name="connsiteY128" fmla="*/ 4828467 h 6857998"/>
              <a:gd name="connsiteX129" fmla="*/ 279427 w 1482665"/>
              <a:gd name="connsiteY129" fmla="*/ 4717991 h 6857998"/>
              <a:gd name="connsiteX130" fmla="*/ 271575 w 1482665"/>
              <a:gd name="connsiteY130" fmla="*/ 4671841 h 6857998"/>
              <a:gd name="connsiteX131" fmla="*/ 261746 w 1482665"/>
              <a:gd name="connsiteY131" fmla="*/ 4562167 h 6857998"/>
              <a:gd name="connsiteX132" fmla="*/ 260158 w 1482665"/>
              <a:gd name="connsiteY132" fmla="*/ 4523860 h 6857998"/>
              <a:gd name="connsiteX133" fmla="*/ 276972 w 1482665"/>
              <a:gd name="connsiteY133" fmla="*/ 4448290 h 6857998"/>
              <a:gd name="connsiteX134" fmla="*/ 277882 w 1482665"/>
              <a:gd name="connsiteY134" fmla="*/ 4439409 h 6857998"/>
              <a:gd name="connsiteX135" fmla="*/ 282776 w 1482665"/>
              <a:gd name="connsiteY135" fmla="*/ 4390368 h 6857998"/>
              <a:gd name="connsiteX136" fmla="*/ 283402 w 1482665"/>
              <a:gd name="connsiteY136" fmla="*/ 4363722 h 6857998"/>
              <a:gd name="connsiteX137" fmla="*/ 293599 w 1482665"/>
              <a:gd name="connsiteY137" fmla="*/ 4261782 h 6857998"/>
              <a:gd name="connsiteX138" fmla="*/ 297435 w 1482665"/>
              <a:gd name="connsiteY138" fmla="*/ 4203280 h 6857998"/>
              <a:gd name="connsiteX139" fmla="*/ 291841 w 1482665"/>
              <a:gd name="connsiteY139" fmla="*/ 4156730 h 6857998"/>
              <a:gd name="connsiteX140" fmla="*/ 282644 w 1482665"/>
              <a:gd name="connsiteY140" fmla="*/ 4074927 h 6857998"/>
              <a:gd name="connsiteX141" fmla="*/ 275888 w 1482665"/>
              <a:gd name="connsiteY141" fmla="*/ 4049146 h 6857998"/>
              <a:gd name="connsiteX142" fmla="*/ 277593 w 1482665"/>
              <a:gd name="connsiteY142" fmla="*/ 3929618 h 6857998"/>
              <a:gd name="connsiteX143" fmla="*/ 272369 w 1482665"/>
              <a:gd name="connsiteY143" fmla="*/ 3861992 h 6857998"/>
              <a:gd name="connsiteX144" fmla="*/ 280974 w 1482665"/>
              <a:gd name="connsiteY144" fmla="*/ 3784495 h 6857998"/>
              <a:gd name="connsiteX145" fmla="*/ 278188 w 1482665"/>
              <a:gd name="connsiteY145" fmla="*/ 3762368 h 6857998"/>
              <a:gd name="connsiteX146" fmla="*/ 274587 w 1482665"/>
              <a:gd name="connsiteY146" fmla="*/ 3737636 h 6857998"/>
              <a:gd name="connsiteX147" fmla="*/ 274110 w 1482665"/>
              <a:gd name="connsiteY147" fmla="*/ 3733149 h 6857998"/>
              <a:gd name="connsiteX148" fmla="*/ 307451 w 1482665"/>
              <a:gd name="connsiteY148" fmla="*/ 3729245 h 6857998"/>
              <a:gd name="connsiteX149" fmla="*/ 420781 w 1482665"/>
              <a:gd name="connsiteY149" fmla="*/ 3714526 h 6857998"/>
              <a:gd name="connsiteX150" fmla="*/ 307452 w 1482665"/>
              <a:gd name="connsiteY150" fmla="*/ 3729244 h 6857998"/>
              <a:gd name="connsiteX151" fmla="*/ 274111 w 1482665"/>
              <a:gd name="connsiteY151" fmla="*/ 3733148 h 6857998"/>
              <a:gd name="connsiteX152" fmla="*/ 266480 w 1482665"/>
              <a:gd name="connsiteY152" fmla="*/ 3661472 h 6857998"/>
              <a:gd name="connsiteX153" fmla="*/ 256559 w 1482665"/>
              <a:gd name="connsiteY153" fmla="*/ 3615703 h 6857998"/>
              <a:gd name="connsiteX154" fmla="*/ 251912 w 1482665"/>
              <a:gd name="connsiteY154" fmla="*/ 3527176 h 6857998"/>
              <a:gd name="connsiteX155" fmla="*/ 243998 w 1482665"/>
              <a:gd name="connsiteY155" fmla="*/ 3494992 h 6857998"/>
              <a:gd name="connsiteX156" fmla="*/ 237062 w 1482665"/>
              <a:gd name="connsiteY156" fmla="*/ 3424466 h 6857998"/>
              <a:gd name="connsiteX157" fmla="*/ 235887 w 1482665"/>
              <a:gd name="connsiteY157" fmla="*/ 3412521 h 6857998"/>
              <a:gd name="connsiteX158" fmla="*/ 231972 w 1482665"/>
              <a:gd name="connsiteY158" fmla="*/ 3338271 h 6857998"/>
              <a:gd name="connsiteX159" fmla="*/ 223937 w 1482665"/>
              <a:gd name="connsiteY159" fmla="*/ 3267077 h 6857998"/>
              <a:gd name="connsiteX160" fmla="*/ 213012 w 1482665"/>
              <a:gd name="connsiteY160" fmla="*/ 3216616 h 6857998"/>
              <a:gd name="connsiteX161" fmla="*/ 204156 w 1482665"/>
              <a:gd name="connsiteY161" fmla="*/ 3161566 h 6857998"/>
              <a:gd name="connsiteX162" fmla="*/ 167623 w 1482665"/>
              <a:gd name="connsiteY162" fmla="*/ 3010908 h 6857998"/>
              <a:gd name="connsiteX163" fmla="*/ 170542 w 1482665"/>
              <a:gd name="connsiteY163" fmla="*/ 2982138 h 6857998"/>
              <a:gd name="connsiteX164" fmla="*/ 160998 w 1482665"/>
              <a:gd name="connsiteY164" fmla="*/ 2821168 h 6857998"/>
              <a:gd name="connsiteX165" fmla="*/ 157427 w 1482665"/>
              <a:gd name="connsiteY165" fmla="*/ 2786297 h 6857998"/>
              <a:gd name="connsiteX166" fmla="*/ 171250 w 1482665"/>
              <a:gd name="connsiteY166" fmla="*/ 2690530 h 6857998"/>
              <a:gd name="connsiteX167" fmla="*/ 122562 w 1482665"/>
              <a:gd name="connsiteY167" fmla="*/ 2549209 h 6857998"/>
              <a:gd name="connsiteX168" fmla="*/ 65809 w 1482665"/>
              <a:gd name="connsiteY168" fmla="*/ 2417997 h 6857998"/>
              <a:gd name="connsiteX169" fmla="*/ 58557 w 1482665"/>
              <a:gd name="connsiteY169" fmla="*/ 2401444 h 6857998"/>
              <a:gd name="connsiteX170" fmla="*/ 44442 w 1482665"/>
              <a:gd name="connsiteY170" fmla="*/ 2353760 h 6857998"/>
              <a:gd name="connsiteX171" fmla="*/ 35533 w 1482665"/>
              <a:gd name="connsiteY171" fmla="*/ 2293932 h 6857998"/>
              <a:gd name="connsiteX172" fmla="*/ 20216 w 1482665"/>
              <a:gd name="connsiteY172" fmla="*/ 2218428 h 6857998"/>
              <a:gd name="connsiteX173" fmla="*/ 25068 w 1482665"/>
              <a:gd name="connsiteY173" fmla="*/ 2156387 h 6857998"/>
              <a:gd name="connsiteX174" fmla="*/ 32822 w 1482665"/>
              <a:gd name="connsiteY174" fmla="*/ 2069593 h 6857998"/>
              <a:gd name="connsiteX175" fmla="*/ 40270 w 1482665"/>
              <a:gd name="connsiteY175" fmla="*/ 1987801 h 6857998"/>
              <a:gd name="connsiteX176" fmla="*/ 20494 w 1482665"/>
              <a:gd name="connsiteY176" fmla="*/ 1963975 h 6857998"/>
              <a:gd name="connsiteX177" fmla="*/ 1728 w 1482665"/>
              <a:gd name="connsiteY177" fmla="*/ 1926090 h 6857998"/>
              <a:gd name="connsiteX178" fmla="*/ 15953 w 1482665"/>
              <a:gd name="connsiteY178" fmla="*/ 1880793 h 6857998"/>
              <a:gd name="connsiteX179" fmla="*/ 44378 w 1482665"/>
              <a:gd name="connsiteY179" fmla="*/ 1775275 h 6857998"/>
              <a:gd name="connsiteX180" fmla="*/ 40192 w 1482665"/>
              <a:gd name="connsiteY180" fmla="*/ 1710615 h 6857998"/>
              <a:gd name="connsiteX181" fmla="*/ 43506 w 1482665"/>
              <a:gd name="connsiteY181" fmla="*/ 1568941 h 6857998"/>
              <a:gd name="connsiteX182" fmla="*/ 58087 w 1482665"/>
              <a:gd name="connsiteY182" fmla="*/ 1475211 h 6857998"/>
              <a:gd name="connsiteX183" fmla="*/ 78062 w 1482665"/>
              <a:gd name="connsiteY183" fmla="*/ 1407007 h 6857998"/>
              <a:gd name="connsiteX184" fmla="*/ 103406 w 1482665"/>
              <a:gd name="connsiteY184" fmla="*/ 1309613 h 6857998"/>
              <a:gd name="connsiteX185" fmla="*/ 112398 w 1482665"/>
              <a:gd name="connsiteY185" fmla="*/ 1213333 h 6857998"/>
              <a:gd name="connsiteX186" fmla="*/ 128337 w 1482665"/>
              <a:gd name="connsiteY186" fmla="*/ 1142817 h 6857998"/>
              <a:gd name="connsiteX187" fmla="*/ 135869 w 1482665"/>
              <a:gd name="connsiteY187" fmla="*/ 1057764 h 6857998"/>
              <a:gd name="connsiteX188" fmla="*/ 130022 w 1482665"/>
              <a:gd name="connsiteY188" fmla="*/ 987518 h 6857998"/>
              <a:gd name="connsiteX189" fmla="*/ 117312 w 1482665"/>
              <a:gd name="connsiteY189" fmla="*/ 877725 h 6857998"/>
              <a:gd name="connsiteX190" fmla="*/ 150914 w 1482665"/>
              <a:gd name="connsiteY190" fmla="*/ 738832 h 6857998"/>
              <a:gd name="connsiteX191" fmla="*/ 156184 w 1482665"/>
              <a:gd name="connsiteY191" fmla="*/ 683447 h 6857998"/>
              <a:gd name="connsiteX192" fmla="*/ 156246 w 1482665"/>
              <a:gd name="connsiteY192" fmla="*/ 631789 h 6857998"/>
              <a:gd name="connsiteX193" fmla="*/ 176856 w 1482665"/>
              <a:gd name="connsiteY193" fmla="*/ 520291 h 6857998"/>
              <a:gd name="connsiteX194" fmla="*/ 182873 w 1482665"/>
              <a:gd name="connsiteY194" fmla="*/ 475169 h 6857998"/>
              <a:gd name="connsiteX195" fmla="*/ 177029 w 1482665"/>
              <a:gd name="connsiteY195" fmla="*/ 413338 h 6857998"/>
              <a:gd name="connsiteX196" fmla="*/ 180788 w 1482665"/>
              <a:gd name="connsiteY196" fmla="*/ 299554 h 6857998"/>
              <a:gd name="connsiteX197" fmla="*/ 211504 w 1482665"/>
              <a:gd name="connsiteY197" fmla="*/ 183499 h 6857998"/>
              <a:gd name="connsiteX198" fmla="*/ 203169 w 1482665"/>
              <a:gd name="connsiteY198" fmla="*/ 136243 h 6857998"/>
              <a:gd name="connsiteX199" fmla="*/ 202558 w 1482665"/>
              <a:gd name="connsiteY199" fmla="*/ 119082 h 6857998"/>
              <a:gd name="connsiteX200" fmla="*/ 217768 w 1482665"/>
              <a:gd name="connsiteY200" fmla="*/ 2930 h 6857998"/>
              <a:gd name="connsiteX201" fmla="*/ 217273 w 1482665"/>
              <a:gd name="connsiteY201" fmla="*/ 1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</a:cxnLst>
            <a:rect l="l" t="t" r="r" b="b"/>
            <a:pathLst>
              <a:path w="1482665" h="6857998">
                <a:moveTo>
                  <a:pt x="604365" y="0"/>
                </a:moveTo>
                <a:lnTo>
                  <a:pt x="609263" y="27013"/>
                </a:lnTo>
                <a:cubicBezTo>
                  <a:pt x="611233" y="33911"/>
                  <a:pt x="619224" y="41791"/>
                  <a:pt x="626139" y="44217"/>
                </a:cubicBezTo>
                <a:cubicBezTo>
                  <a:pt x="650652" y="52883"/>
                  <a:pt x="660477" y="72456"/>
                  <a:pt x="669163" y="94234"/>
                </a:cubicBezTo>
                <a:cubicBezTo>
                  <a:pt x="683201" y="128533"/>
                  <a:pt x="699085" y="162089"/>
                  <a:pt x="712570" y="196630"/>
                </a:cubicBezTo>
                <a:cubicBezTo>
                  <a:pt x="715834" y="205132"/>
                  <a:pt x="715304" y="216085"/>
                  <a:pt x="713292" y="225451"/>
                </a:cubicBezTo>
                <a:cubicBezTo>
                  <a:pt x="706459" y="257448"/>
                  <a:pt x="683978" y="279398"/>
                  <a:pt x="663568" y="303070"/>
                </a:cubicBezTo>
                <a:cubicBezTo>
                  <a:pt x="654569" y="313459"/>
                  <a:pt x="648747" y="327191"/>
                  <a:pt x="644217" y="340422"/>
                </a:cubicBezTo>
                <a:cubicBezTo>
                  <a:pt x="632624" y="374766"/>
                  <a:pt x="622620" y="409733"/>
                  <a:pt x="611823" y="444389"/>
                </a:cubicBezTo>
                <a:cubicBezTo>
                  <a:pt x="610789" y="447734"/>
                  <a:pt x="607618" y="450701"/>
                  <a:pt x="604997" y="453430"/>
                </a:cubicBezTo>
                <a:cubicBezTo>
                  <a:pt x="577274" y="480831"/>
                  <a:pt x="549348" y="508059"/>
                  <a:pt x="521643" y="535653"/>
                </a:cubicBezTo>
                <a:cubicBezTo>
                  <a:pt x="516385" y="540915"/>
                  <a:pt x="512835" y="548128"/>
                  <a:pt x="507802" y="553752"/>
                </a:cubicBezTo>
                <a:cubicBezTo>
                  <a:pt x="500873" y="561655"/>
                  <a:pt x="494494" y="571420"/>
                  <a:pt x="485734" y="576048"/>
                </a:cubicBezTo>
                <a:cubicBezTo>
                  <a:pt x="458163" y="590427"/>
                  <a:pt x="447893" y="614129"/>
                  <a:pt x="445182" y="643072"/>
                </a:cubicBezTo>
                <a:cubicBezTo>
                  <a:pt x="442626" y="669516"/>
                  <a:pt x="440826" y="695887"/>
                  <a:pt x="437493" y="722208"/>
                </a:cubicBezTo>
                <a:cubicBezTo>
                  <a:pt x="433541" y="754325"/>
                  <a:pt x="429002" y="786305"/>
                  <a:pt x="423498" y="818181"/>
                </a:cubicBezTo>
                <a:cubicBezTo>
                  <a:pt x="421124" y="831979"/>
                  <a:pt x="418251" y="846590"/>
                  <a:pt x="411910" y="858840"/>
                </a:cubicBezTo>
                <a:cubicBezTo>
                  <a:pt x="394385" y="893153"/>
                  <a:pt x="383708" y="929136"/>
                  <a:pt x="392694" y="966766"/>
                </a:cubicBezTo>
                <a:cubicBezTo>
                  <a:pt x="399849" y="996912"/>
                  <a:pt x="390997" y="1023546"/>
                  <a:pt x="375276" y="1044113"/>
                </a:cubicBezTo>
                <a:cubicBezTo>
                  <a:pt x="346749" y="1081537"/>
                  <a:pt x="357339" y="1117871"/>
                  <a:pt x="370946" y="1153742"/>
                </a:cubicBezTo>
                <a:cubicBezTo>
                  <a:pt x="377992" y="1172228"/>
                  <a:pt x="378654" y="1187852"/>
                  <a:pt x="375180" y="1206343"/>
                </a:cubicBezTo>
                <a:cubicBezTo>
                  <a:pt x="367043" y="1249174"/>
                  <a:pt x="337149" y="1280028"/>
                  <a:pt x="311155" y="1309565"/>
                </a:cubicBezTo>
                <a:cubicBezTo>
                  <a:pt x="288969" y="1334743"/>
                  <a:pt x="277667" y="1361792"/>
                  <a:pt x="270005" y="1390995"/>
                </a:cubicBezTo>
                <a:cubicBezTo>
                  <a:pt x="260173" y="1427857"/>
                  <a:pt x="267688" y="1455674"/>
                  <a:pt x="300742" y="1469872"/>
                </a:cubicBezTo>
                <a:cubicBezTo>
                  <a:pt x="310093" y="1473800"/>
                  <a:pt x="321291" y="1481193"/>
                  <a:pt x="324761" y="1489867"/>
                </a:cubicBezTo>
                <a:cubicBezTo>
                  <a:pt x="341975" y="1531719"/>
                  <a:pt x="365314" y="1573586"/>
                  <a:pt x="357764" y="1620763"/>
                </a:cubicBezTo>
                <a:cubicBezTo>
                  <a:pt x="347465" y="1685981"/>
                  <a:pt x="354098" y="1748120"/>
                  <a:pt x="375859" y="1810408"/>
                </a:cubicBezTo>
                <a:cubicBezTo>
                  <a:pt x="411109" y="1911446"/>
                  <a:pt x="447876" y="2012343"/>
                  <a:pt x="452120" y="2121573"/>
                </a:cubicBezTo>
                <a:cubicBezTo>
                  <a:pt x="452818" y="2139681"/>
                  <a:pt x="466350" y="2160060"/>
                  <a:pt x="479154" y="2174579"/>
                </a:cubicBezTo>
                <a:cubicBezTo>
                  <a:pt x="503504" y="2202386"/>
                  <a:pt x="505090" y="2200902"/>
                  <a:pt x="490307" y="2235921"/>
                </a:cubicBezTo>
                <a:cubicBezTo>
                  <a:pt x="486671" y="2244289"/>
                  <a:pt x="484918" y="2254397"/>
                  <a:pt x="479004" y="2260869"/>
                </a:cubicBezTo>
                <a:cubicBezTo>
                  <a:pt x="448923" y="2293842"/>
                  <a:pt x="460272" y="2330108"/>
                  <a:pt x="468379" y="2366479"/>
                </a:cubicBezTo>
                <a:cubicBezTo>
                  <a:pt x="469916" y="2372845"/>
                  <a:pt x="471955" y="2380500"/>
                  <a:pt x="469801" y="2386246"/>
                </a:cubicBezTo>
                <a:cubicBezTo>
                  <a:pt x="460121" y="2412190"/>
                  <a:pt x="466218" y="2432868"/>
                  <a:pt x="484511" y="2453006"/>
                </a:cubicBezTo>
                <a:cubicBezTo>
                  <a:pt x="500266" y="2470503"/>
                  <a:pt x="510590" y="2491368"/>
                  <a:pt x="495165" y="2515160"/>
                </a:cubicBezTo>
                <a:cubicBezTo>
                  <a:pt x="460969" y="2568022"/>
                  <a:pt x="463893" y="2620936"/>
                  <a:pt x="493463" y="2674477"/>
                </a:cubicBezTo>
                <a:cubicBezTo>
                  <a:pt x="514557" y="2712722"/>
                  <a:pt x="522129" y="2751630"/>
                  <a:pt x="508318" y="2795170"/>
                </a:cubicBezTo>
                <a:cubicBezTo>
                  <a:pt x="502962" y="2811920"/>
                  <a:pt x="509422" y="2832371"/>
                  <a:pt x="509620" y="2851292"/>
                </a:cubicBezTo>
                <a:cubicBezTo>
                  <a:pt x="509832" y="2861986"/>
                  <a:pt x="510718" y="2873767"/>
                  <a:pt x="506806" y="2883305"/>
                </a:cubicBezTo>
                <a:cubicBezTo>
                  <a:pt x="496883" y="2908699"/>
                  <a:pt x="483390" y="2932696"/>
                  <a:pt x="473674" y="2958260"/>
                </a:cubicBezTo>
                <a:cubicBezTo>
                  <a:pt x="469058" y="2970544"/>
                  <a:pt x="467306" y="2984860"/>
                  <a:pt x="468328" y="2998159"/>
                </a:cubicBezTo>
                <a:cubicBezTo>
                  <a:pt x="470969" y="3037516"/>
                  <a:pt x="474558" y="3076788"/>
                  <a:pt x="479836" y="3115713"/>
                </a:cubicBezTo>
                <a:cubicBezTo>
                  <a:pt x="488387" y="3179974"/>
                  <a:pt x="494938" y="3245373"/>
                  <a:pt x="555720" y="3286686"/>
                </a:cubicBezTo>
                <a:cubicBezTo>
                  <a:pt x="560620" y="3290067"/>
                  <a:pt x="564022" y="3297980"/>
                  <a:pt x="565371" y="3304362"/>
                </a:cubicBezTo>
                <a:cubicBezTo>
                  <a:pt x="571696" y="3333817"/>
                  <a:pt x="574867" y="3364327"/>
                  <a:pt x="583436" y="3393195"/>
                </a:cubicBezTo>
                <a:cubicBezTo>
                  <a:pt x="590328" y="3416286"/>
                  <a:pt x="590596" y="3435968"/>
                  <a:pt x="575531" y="3455326"/>
                </a:cubicBezTo>
                <a:cubicBezTo>
                  <a:pt x="565593" y="3467999"/>
                  <a:pt x="558050" y="3481744"/>
                  <a:pt x="554223" y="3496130"/>
                </a:cubicBezTo>
                <a:lnTo>
                  <a:pt x="553961" y="3498197"/>
                </a:lnTo>
                <a:lnTo>
                  <a:pt x="553960" y="3498197"/>
                </a:lnTo>
                <a:lnTo>
                  <a:pt x="551436" y="3518135"/>
                </a:lnTo>
                <a:cubicBezTo>
                  <a:pt x="551548" y="3525595"/>
                  <a:pt x="552752" y="3533161"/>
                  <a:pt x="555218" y="3540779"/>
                </a:cubicBezTo>
                <a:cubicBezTo>
                  <a:pt x="564891" y="3571265"/>
                  <a:pt x="551966" y="3593108"/>
                  <a:pt x="538695" y="3617469"/>
                </a:cubicBezTo>
                <a:cubicBezTo>
                  <a:pt x="529031" y="3635186"/>
                  <a:pt x="516723" y="3655441"/>
                  <a:pt x="517285" y="3674138"/>
                </a:cubicBezTo>
                <a:lnTo>
                  <a:pt x="513668" y="3700065"/>
                </a:lnTo>
                <a:lnTo>
                  <a:pt x="513522" y="3700095"/>
                </a:lnTo>
                <a:lnTo>
                  <a:pt x="513667" y="3700066"/>
                </a:lnTo>
                <a:lnTo>
                  <a:pt x="512906" y="3705519"/>
                </a:lnTo>
                <a:cubicBezTo>
                  <a:pt x="504666" y="3736627"/>
                  <a:pt x="489490" y="3767211"/>
                  <a:pt x="509270" y="3799980"/>
                </a:cubicBezTo>
                <a:cubicBezTo>
                  <a:pt x="511065" y="3802878"/>
                  <a:pt x="507773" y="3808725"/>
                  <a:pt x="507225" y="3813176"/>
                </a:cubicBezTo>
                <a:cubicBezTo>
                  <a:pt x="503204" y="3848743"/>
                  <a:pt x="513224" y="3880922"/>
                  <a:pt x="539280" y="3904366"/>
                </a:cubicBezTo>
                <a:cubicBezTo>
                  <a:pt x="573271" y="3935120"/>
                  <a:pt x="579705" y="3972027"/>
                  <a:pt x="573428" y="4014303"/>
                </a:cubicBezTo>
                <a:cubicBezTo>
                  <a:pt x="571417" y="4027879"/>
                  <a:pt x="570355" y="4041368"/>
                  <a:pt x="568930" y="4055079"/>
                </a:cubicBezTo>
                <a:cubicBezTo>
                  <a:pt x="566799" y="4073638"/>
                  <a:pt x="564496" y="4092406"/>
                  <a:pt x="562365" y="4110965"/>
                </a:cubicBezTo>
                <a:cubicBezTo>
                  <a:pt x="560185" y="4128956"/>
                  <a:pt x="555521" y="4149087"/>
                  <a:pt x="573083" y="4161253"/>
                </a:cubicBezTo>
                <a:cubicBezTo>
                  <a:pt x="588198" y="4171733"/>
                  <a:pt x="587633" y="4180202"/>
                  <a:pt x="576478" y="4192125"/>
                </a:cubicBezTo>
                <a:cubicBezTo>
                  <a:pt x="537414" y="4233572"/>
                  <a:pt x="515015" y="4281532"/>
                  <a:pt x="518425" y="4339756"/>
                </a:cubicBezTo>
                <a:cubicBezTo>
                  <a:pt x="519135" y="4351745"/>
                  <a:pt x="517590" y="4364130"/>
                  <a:pt x="515819" y="4376151"/>
                </a:cubicBezTo>
                <a:cubicBezTo>
                  <a:pt x="514770" y="4383518"/>
                  <a:pt x="513670" y="4392418"/>
                  <a:pt x="508946" y="4397248"/>
                </a:cubicBezTo>
                <a:cubicBezTo>
                  <a:pt x="472969" y="4434779"/>
                  <a:pt x="449705" y="4479566"/>
                  <a:pt x="432100" y="4527661"/>
                </a:cubicBezTo>
                <a:cubicBezTo>
                  <a:pt x="425830" y="4544875"/>
                  <a:pt x="419665" y="4563232"/>
                  <a:pt x="419018" y="4581271"/>
                </a:cubicBezTo>
                <a:cubicBezTo>
                  <a:pt x="418440" y="4600071"/>
                  <a:pt x="424020" y="4619266"/>
                  <a:pt x="427842" y="4638045"/>
                </a:cubicBezTo>
                <a:cubicBezTo>
                  <a:pt x="430001" y="4649136"/>
                  <a:pt x="430992" y="4662053"/>
                  <a:pt x="437307" y="4670468"/>
                </a:cubicBezTo>
                <a:cubicBezTo>
                  <a:pt x="457155" y="4697159"/>
                  <a:pt x="478242" y="4722778"/>
                  <a:pt x="500763" y="4747310"/>
                </a:cubicBezTo>
                <a:cubicBezTo>
                  <a:pt x="520091" y="4768310"/>
                  <a:pt x="522973" y="4772639"/>
                  <a:pt x="503130" y="4794154"/>
                </a:cubicBezTo>
                <a:cubicBezTo>
                  <a:pt x="482771" y="4816293"/>
                  <a:pt x="473487" y="4842394"/>
                  <a:pt x="471276" y="4870525"/>
                </a:cubicBezTo>
                <a:cubicBezTo>
                  <a:pt x="467881" y="4915026"/>
                  <a:pt x="465662" y="4959799"/>
                  <a:pt x="466095" y="5004333"/>
                </a:cubicBezTo>
                <a:cubicBezTo>
                  <a:pt x="466529" y="5044659"/>
                  <a:pt x="485734" y="5062225"/>
                  <a:pt x="526112" y="5066571"/>
                </a:cubicBezTo>
                <a:cubicBezTo>
                  <a:pt x="548535" y="5069112"/>
                  <a:pt x="572977" y="5072810"/>
                  <a:pt x="581076" y="5096554"/>
                </a:cubicBezTo>
                <a:cubicBezTo>
                  <a:pt x="594186" y="5135338"/>
                  <a:pt x="602121" y="5176127"/>
                  <a:pt x="650387" y="5191419"/>
                </a:cubicBezTo>
                <a:cubicBezTo>
                  <a:pt x="641132" y="5203168"/>
                  <a:pt x="635667" y="5210364"/>
                  <a:pt x="630186" y="5217371"/>
                </a:cubicBezTo>
                <a:cubicBezTo>
                  <a:pt x="614931" y="5236746"/>
                  <a:pt x="611101" y="5274397"/>
                  <a:pt x="627425" y="5291847"/>
                </a:cubicBezTo>
                <a:cubicBezTo>
                  <a:pt x="651204" y="5317603"/>
                  <a:pt x="649544" y="5343389"/>
                  <a:pt x="635466" y="5371456"/>
                </a:cubicBezTo>
                <a:cubicBezTo>
                  <a:pt x="612203" y="5418347"/>
                  <a:pt x="622990" y="5467290"/>
                  <a:pt x="638101" y="5511248"/>
                </a:cubicBezTo>
                <a:cubicBezTo>
                  <a:pt x="649363" y="5544462"/>
                  <a:pt x="667662" y="5579328"/>
                  <a:pt x="704029" y="5598387"/>
                </a:cubicBezTo>
                <a:cubicBezTo>
                  <a:pt x="715672" y="5604399"/>
                  <a:pt x="722615" y="5619644"/>
                  <a:pt x="730967" y="5631508"/>
                </a:cubicBezTo>
                <a:cubicBezTo>
                  <a:pt x="737804" y="5641405"/>
                  <a:pt x="744309" y="5651903"/>
                  <a:pt x="749162" y="5663130"/>
                </a:cubicBezTo>
                <a:cubicBezTo>
                  <a:pt x="754463" y="5675079"/>
                  <a:pt x="761782" y="5688186"/>
                  <a:pt x="761184" y="5700484"/>
                </a:cubicBezTo>
                <a:cubicBezTo>
                  <a:pt x="759614" y="5737740"/>
                  <a:pt x="771960" y="5766072"/>
                  <a:pt x="801844" y="5789549"/>
                </a:cubicBezTo>
                <a:cubicBezTo>
                  <a:pt x="817303" y="5801719"/>
                  <a:pt x="836388" y="5820061"/>
                  <a:pt x="838139" y="5837118"/>
                </a:cubicBezTo>
                <a:cubicBezTo>
                  <a:pt x="842502" y="5878614"/>
                  <a:pt x="859317" y="5911893"/>
                  <a:pt x="879049" y="5947777"/>
                </a:cubicBezTo>
                <a:cubicBezTo>
                  <a:pt x="891685" y="5970916"/>
                  <a:pt x="901390" y="5997576"/>
                  <a:pt x="913424" y="6022496"/>
                </a:cubicBezTo>
                <a:cubicBezTo>
                  <a:pt x="927563" y="6051619"/>
                  <a:pt x="934736" y="6084059"/>
                  <a:pt x="967911" y="6099584"/>
                </a:cubicBezTo>
                <a:cubicBezTo>
                  <a:pt x="971515" y="6101356"/>
                  <a:pt x="972656" y="6107567"/>
                  <a:pt x="976160" y="6110307"/>
                </a:cubicBezTo>
                <a:cubicBezTo>
                  <a:pt x="986909" y="6119081"/>
                  <a:pt x="997159" y="6130771"/>
                  <a:pt x="1009580" y="6134800"/>
                </a:cubicBezTo>
                <a:cubicBezTo>
                  <a:pt x="1045840" y="6146407"/>
                  <a:pt x="1082944" y="6154685"/>
                  <a:pt x="1119632" y="6164726"/>
                </a:cubicBezTo>
                <a:cubicBezTo>
                  <a:pt x="1127482" y="6166877"/>
                  <a:pt x="1137401" y="6168649"/>
                  <a:pt x="1142302" y="6174132"/>
                </a:cubicBezTo>
                <a:cubicBezTo>
                  <a:pt x="1170448" y="6205802"/>
                  <a:pt x="1197698" y="6238132"/>
                  <a:pt x="1224601" y="6270869"/>
                </a:cubicBezTo>
                <a:cubicBezTo>
                  <a:pt x="1235371" y="6284042"/>
                  <a:pt x="1231132" y="6296289"/>
                  <a:pt x="1221274" y="6309817"/>
                </a:cubicBezTo>
                <a:cubicBezTo>
                  <a:pt x="1211948" y="6322912"/>
                  <a:pt x="1202505" y="6338888"/>
                  <a:pt x="1201234" y="6354305"/>
                </a:cubicBezTo>
                <a:cubicBezTo>
                  <a:pt x="1198888" y="6385130"/>
                  <a:pt x="1200626" y="6416726"/>
                  <a:pt x="1203453" y="6447651"/>
                </a:cubicBezTo>
                <a:cubicBezTo>
                  <a:pt x="1204511" y="6459223"/>
                  <a:pt x="1212466" y="6470931"/>
                  <a:pt x="1218957" y="6481243"/>
                </a:cubicBezTo>
                <a:cubicBezTo>
                  <a:pt x="1231263" y="6500776"/>
                  <a:pt x="1247036" y="6518465"/>
                  <a:pt x="1257705" y="6538915"/>
                </a:cubicBezTo>
                <a:cubicBezTo>
                  <a:pt x="1270012" y="6562662"/>
                  <a:pt x="1287492" y="6575985"/>
                  <a:pt x="1313400" y="6581077"/>
                </a:cubicBezTo>
                <a:cubicBezTo>
                  <a:pt x="1351968" y="6588650"/>
                  <a:pt x="1380543" y="6612439"/>
                  <a:pt x="1404616" y="6641421"/>
                </a:cubicBezTo>
                <a:cubicBezTo>
                  <a:pt x="1435335" y="6678212"/>
                  <a:pt x="1438290" y="6725193"/>
                  <a:pt x="1449003" y="6769170"/>
                </a:cubicBezTo>
                <a:cubicBezTo>
                  <a:pt x="1453029" y="6786020"/>
                  <a:pt x="1456729" y="6803471"/>
                  <a:pt x="1464411" y="6818457"/>
                </a:cubicBezTo>
                <a:lnTo>
                  <a:pt x="1482665" y="6857998"/>
                </a:lnTo>
                <a:lnTo>
                  <a:pt x="1000755" y="6857998"/>
                </a:lnTo>
                <a:lnTo>
                  <a:pt x="979250" y="6816111"/>
                </a:lnTo>
                <a:cubicBezTo>
                  <a:pt x="970168" y="6794177"/>
                  <a:pt x="965863" y="6770086"/>
                  <a:pt x="956780" y="6748151"/>
                </a:cubicBezTo>
                <a:cubicBezTo>
                  <a:pt x="941775" y="6711644"/>
                  <a:pt x="923647" y="6676570"/>
                  <a:pt x="908453" y="6640082"/>
                </a:cubicBezTo>
                <a:cubicBezTo>
                  <a:pt x="879255" y="6569674"/>
                  <a:pt x="850985" y="6498989"/>
                  <a:pt x="822909" y="6428288"/>
                </a:cubicBezTo>
                <a:cubicBezTo>
                  <a:pt x="816934" y="6413148"/>
                  <a:pt x="814822" y="6396314"/>
                  <a:pt x="808485" y="6381398"/>
                </a:cubicBezTo>
                <a:cubicBezTo>
                  <a:pt x="791477" y="6341822"/>
                  <a:pt x="773350" y="6302540"/>
                  <a:pt x="755048" y="6263466"/>
                </a:cubicBezTo>
                <a:cubicBezTo>
                  <a:pt x="743894" y="6239807"/>
                  <a:pt x="730707" y="6216908"/>
                  <a:pt x="719917" y="6193026"/>
                </a:cubicBezTo>
                <a:cubicBezTo>
                  <a:pt x="711284" y="6173919"/>
                  <a:pt x="704118" y="6154105"/>
                  <a:pt x="698070" y="6133997"/>
                </a:cubicBezTo>
                <a:cubicBezTo>
                  <a:pt x="692853" y="6116682"/>
                  <a:pt x="691551" y="6098246"/>
                  <a:pt x="685592" y="6081192"/>
                </a:cubicBezTo>
                <a:cubicBezTo>
                  <a:pt x="669514" y="6035024"/>
                  <a:pt x="651968" y="5989570"/>
                  <a:pt x="635166" y="5943853"/>
                </a:cubicBezTo>
                <a:cubicBezTo>
                  <a:pt x="628516" y="5925524"/>
                  <a:pt x="623160" y="5906692"/>
                  <a:pt x="615235" y="5889051"/>
                </a:cubicBezTo>
                <a:cubicBezTo>
                  <a:pt x="594274" y="5841801"/>
                  <a:pt x="571108" y="5795521"/>
                  <a:pt x="551077" y="5747994"/>
                </a:cubicBezTo>
                <a:cubicBezTo>
                  <a:pt x="534467" y="5708575"/>
                  <a:pt x="521357" y="5667688"/>
                  <a:pt x="506212" y="5627557"/>
                </a:cubicBezTo>
                <a:cubicBezTo>
                  <a:pt x="499682" y="5610555"/>
                  <a:pt x="491139" y="5594502"/>
                  <a:pt x="485372" y="5577430"/>
                </a:cubicBezTo>
                <a:cubicBezTo>
                  <a:pt x="472314" y="5539214"/>
                  <a:pt x="460723" y="5500292"/>
                  <a:pt x="447647" y="5461888"/>
                </a:cubicBezTo>
                <a:cubicBezTo>
                  <a:pt x="440100" y="5440003"/>
                  <a:pt x="428258" y="5419278"/>
                  <a:pt x="422573" y="5396841"/>
                </a:cubicBezTo>
                <a:cubicBezTo>
                  <a:pt x="409095" y="5343553"/>
                  <a:pt x="398049" y="5289660"/>
                  <a:pt x="386243" y="5235835"/>
                </a:cubicBezTo>
                <a:cubicBezTo>
                  <a:pt x="374093" y="5180322"/>
                  <a:pt x="361580" y="5125031"/>
                  <a:pt x="350188" y="5069445"/>
                </a:cubicBezTo>
                <a:cubicBezTo>
                  <a:pt x="344154" y="5039006"/>
                  <a:pt x="340760" y="5008134"/>
                  <a:pt x="334916" y="4977679"/>
                </a:cubicBezTo>
                <a:cubicBezTo>
                  <a:pt x="329796" y="4950982"/>
                  <a:pt x="322420" y="4924682"/>
                  <a:pt x="316732" y="4898038"/>
                </a:cubicBezTo>
                <a:cubicBezTo>
                  <a:pt x="311944" y="4874947"/>
                  <a:pt x="308277" y="4851558"/>
                  <a:pt x="303487" y="4828467"/>
                </a:cubicBezTo>
                <a:cubicBezTo>
                  <a:pt x="295710" y="4791492"/>
                  <a:pt x="287380" y="4754757"/>
                  <a:pt x="279427" y="4717991"/>
                </a:cubicBezTo>
                <a:cubicBezTo>
                  <a:pt x="276299" y="4702591"/>
                  <a:pt x="270066" y="4686707"/>
                  <a:pt x="271575" y="4671841"/>
                </a:cubicBezTo>
                <a:cubicBezTo>
                  <a:pt x="275423" y="4634375"/>
                  <a:pt x="270023" y="4598330"/>
                  <a:pt x="261746" y="4562167"/>
                </a:cubicBezTo>
                <a:cubicBezTo>
                  <a:pt x="258892" y="4549802"/>
                  <a:pt x="258043" y="4536297"/>
                  <a:pt x="260158" y="4523860"/>
                </a:cubicBezTo>
                <a:cubicBezTo>
                  <a:pt x="264337" y="4498417"/>
                  <a:pt x="271242" y="4473492"/>
                  <a:pt x="276972" y="4448290"/>
                </a:cubicBezTo>
                <a:cubicBezTo>
                  <a:pt x="277678" y="4445546"/>
                  <a:pt x="277574" y="4442304"/>
                  <a:pt x="277882" y="4439409"/>
                </a:cubicBezTo>
                <a:cubicBezTo>
                  <a:pt x="279636" y="4422985"/>
                  <a:pt x="281404" y="4406757"/>
                  <a:pt x="282776" y="4390368"/>
                </a:cubicBezTo>
                <a:cubicBezTo>
                  <a:pt x="283496" y="4381505"/>
                  <a:pt x="282871" y="4372570"/>
                  <a:pt x="283402" y="4363722"/>
                </a:cubicBezTo>
                <a:cubicBezTo>
                  <a:pt x="285628" y="4329468"/>
                  <a:pt x="273313" y="4293097"/>
                  <a:pt x="293599" y="4261782"/>
                </a:cubicBezTo>
                <a:cubicBezTo>
                  <a:pt x="306663" y="4241459"/>
                  <a:pt x="301566" y="4223369"/>
                  <a:pt x="297435" y="4203280"/>
                </a:cubicBezTo>
                <a:cubicBezTo>
                  <a:pt x="294324" y="4188066"/>
                  <a:pt x="293454" y="4172267"/>
                  <a:pt x="291841" y="4156730"/>
                </a:cubicBezTo>
                <a:cubicBezTo>
                  <a:pt x="288777" y="4129463"/>
                  <a:pt x="286090" y="4102160"/>
                  <a:pt x="282644" y="4074927"/>
                </a:cubicBezTo>
                <a:cubicBezTo>
                  <a:pt x="281468" y="4066234"/>
                  <a:pt x="275910" y="4057753"/>
                  <a:pt x="275888" y="4049146"/>
                </a:cubicBezTo>
                <a:cubicBezTo>
                  <a:pt x="275887" y="4009354"/>
                  <a:pt x="277975" y="3969373"/>
                  <a:pt x="277593" y="3929618"/>
                </a:cubicBezTo>
                <a:cubicBezTo>
                  <a:pt x="277443" y="3907060"/>
                  <a:pt x="271742" y="3884432"/>
                  <a:pt x="272369" y="3861992"/>
                </a:cubicBezTo>
                <a:cubicBezTo>
                  <a:pt x="273065" y="3836105"/>
                  <a:pt x="278553" y="3810351"/>
                  <a:pt x="280974" y="3784495"/>
                </a:cubicBezTo>
                <a:cubicBezTo>
                  <a:pt x="281660" y="3777354"/>
                  <a:pt x="279243" y="3769733"/>
                  <a:pt x="278188" y="3762368"/>
                </a:cubicBezTo>
                <a:cubicBezTo>
                  <a:pt x="277045" y="3754055"/>
                  <a:pt x="275539" y="3745966"/>
                  <a:pt x="274587" y="3737636"/>
                </a:cubicBezTo>
                <a:lnTo>
                  <a:pt x="274110" y="3733149"/>
                </a:lnTo>
                <a:lnTo>
                  <a:pt x="307451" y="3729245"/>
                </a:lnTo>
                <a:lnTo>
                  <a:pt x="420781" y="3714526"/>
                </a:lnTo>
                <a:lnTo>
                  <a:pt x="307452" y="3729244"/>
                </a:lnTo>
                <a:lnTo>
                  <a:pt x="274111" y="3733148"/>
                </a:lnTo>
                <a:lnTo>
                  <a:pt x="266480" y="3661472"/>
                </a:lnTo>
                <a:cubicBezTo>
                  <a:pt x="264299" y="3645987"/>
                  <a:pt x="255031" y="3630383"/>
                  <a:pt x="256559" y="3615703"/>
                </a:cubicBezTo>
                <a:cubicBezTo>
                  <a:pt x="259373" y="3585795"/>
                  <a:pt x="244356" y="3557516"/>
                  <a:pt x="251912" y="3527176"/>
                </a:cubicBezTo>
                <a:cubicBezTo>
                  <a:pt x="254116" y="3517788"/>
                  <a:pt x="245382" y="3505962"/>
                  <a:pt x="243998" y="3494992"/>
                </a:cubicBezTo>
                <a:lnTo>
                  <a:pt x="237062" y="3424466"/>
                </a:lnTo>
                <a:lnTo>
                  <a:pt x="235887" y="3412521"/>
                </a:lnTo>
                <a:cubicBezTo>
                  <a:pt x="233822" y="3387840"/>
                  <a:pt x="228827" y="3362470"/>
                  <a:pt x="231972" y="3338271"/>
                </a:cubicBezTo>
                <a:cubicBezTo>
                  <a:pt x="235392" y="3312898"/>
                  <a:pt x="232587" y="3290581"/>
                  <a:pt x="223937" y="3267077"/>
                </a:cubicBezTo>
                <a:cubicBezTo>
                  <a:pt x="218064" y="3250969"/>
                  <a:pt x="215900" y="3233567"/>
                  <a:pt x="213012" y="3216616"/>
                </a:cubicBezTo>
                <a:cubicBezTo>
                  <a:pt x="209813" y="3198353"/>
                  <a:pt x="211941" y="3177689"/>
                  <a:pt x="204156" y="3161566"/>
                </a:cubicBezTo>
                <a:cubicBezTo>
                  <a:pt x="181020" y="3113557"/>
                  <a:pt x="172373" y="3062888"/>
                  <a:pt x="167623" y="3010908"/>
                </a:cubicBezTo>
                <a:cubicBezTo>
                  <a:pt x="166756" y="3001420"/>
                  <a:pt x="168527" y="2991502"/>
                  <a:pt x="170542" y="2982138"/>
                </a:cubicBezTo>
                <a:cubicBezTo>
                  <a:pt x="182762" y="2927454"/>
                  <a:pt x="176374" y="2874284"/>
                  <a:pt x="160998" y="2821168"/>
                </a:cubicBezTo>
                <a:cubicBezTo>
                  <a:pt x="157698" y="2810183"/>
                  <a:pt x="156174" y="2797697"/>
                  <a:pt x="157427" y="2786297"/>
                </a:cubicBezTo>
                <a:cubicBezTo>
                  <a:pt x="161189" y="2754195"/>
                  <a:pt x="169403" y="2722645"/>
                  <a:pt x="171250" y="2690530"/>
                </a:cubicBezTo>
                <a:cubicBezTo>
                  <a:pt x="174243" y="2637459"/>
                  <a:pt x="143920" y="2594508"/>
                  <a:pt x="122562" y="2549209"/>
                </a:cubicBezTo>
                <a:cubicBezTo>
                  <a:pt x="102363" y="2506099"/>
                  <a:pt x="62470" y="2471484"/>
                  <a:pt x="65809" y="2417997"/>
                </a:cubicBezTo>
                <a:cubicBezTo>
                  <a:pt x="66082" y="2412617"/>
                  <a:pt x="60422" y="2407204"/>
                  <a:pt x="58557" y="2401444"/>
                </a:cubicBezTo>
                <a:cubicBezTo>
                  <a:pt x="53477" y="2385647"/>
                  <a:pt x="47642" y="2369921"/>
                  <a:pt x="44442" y="2353760"/>
                </a:cubicBezTo>
                <a:cubicBezTo>
                  <a:pt x="40346" y="2334048"/>
                  <a:pt x="39250" y="2313680"/>
                  <a:pt x="35533" y="2293932"/>
                </a:cubicBezTo>
                <a:cubicBezTo>
                  <a:pt x="30915" y="2268528"/>
                  <a:pt x="22539" y="2243852"/>
                  <a:pt x="20216" y="2218428"/>
                </a:cubicBezTo>
                <a:cubicBezTo>
                  <a:pt x="18344" y="2197940"/>
                  <a:pt x="23508" y="2176998"/>
                  <a:pt x="25068" y="2156387"/>
                </a:cubicBezTo>
                <a:cubicBezTo>
                  <a:pt x="27193" y="2127307"/>
                  <a:pt x="22986" y="2095935"/>
                  <a:pt x="32822" y="2069593"/>
                </a:cubicBezTo>
                <a:cubicBezTo>
                  <a:pt x="43261" y="2041475"/>
                  <a:pt x="46802" y="2015326"/>
                  <a:pt x="40270" y="1987801"/>
                </a:cubicBezTo>
                <a:cubicBezTo>
                  <a:pt x="38092" y="1978626"/>
                  <a:pt x="29031" y="1967402"/>
                  <a:pt x="20494" y="1963975"/>
                </a:cubicBezTo>
                <a:cubicBezTo>
                  <a:pt x="1431" y="1956341"/>
                  <a:pt x="-2957" y="1943928"/>
                  <a:pt x="1728" y="1926090"/>
                </a:cubicBezTo>
                <a:cubicBezTo>
                  <a:pt x="5670" y="1910617"/>
                  <a:pt x="6643" y="1891972"/>
                  <a:pt x="15953" y="1880793"/>
                </a:cubicBezTo>
                <a:cubicBezTo>
                  <a:pt x="42326" y="1849112"/>
                  <a:pt x="39894" y="1812030"/>
                  <a:pt x="44378" y="1775275"/>
                </a:cubicBezTo>
                <a:cubicBezTo>
                  <a:pt x="47111" y="1752836"/>
                  <a:pt x="45428" y="1732327"/>
                  <a:pt x="40192" y="1710615"/>
                </a:cubicBezTo>
                <a:cubicBezTo>
                  <a:pt x="28614" y="1663468"/>
                  <a:pt x="34611" y="1616049"/>
                  <a:pt x="43506" y="1568941"/>
                </a:cubicBezTo>
                <a:cubicBezTo>
                  <a:pt x="49458" y="1537788"/>
                  <a:pt x="51927" y="1506189"/>
                  <a:pt x="58087" y="1475211"/>
                </a:cubicBezTo>
                <a:cubicBezTo>
                  <a:pt x="62855" y="1452010"/>
                  <a:pt x="68949" y="1428691"/>
                  <a:pt x="78062" y="1407007"/>
                </a:cubicBezTo>
                <a:cubicBezTo>
                  <a:pt x="91450" y="1375554"/>
                  <a:pt x="113342" y="1347158"/>
                  <a:pt x="103406" y="1309613"/>
                </a:cubicBezTo>
                <a:cubicBezTo>
                  <a:pt x="94647" y="1276551"/>
                  <a:pt x="103823" y="1245107"/>
                  <a:pt x="112398" y="1213333"/>
                </a:cubicBezTo>
                <a:cubicBezTo>
                  <a:pt x="118682" y="1189993"/>
                  <a:pt x="125158" y="1166639"/>
                  <a:pt x="128337" y="1142817"/>
                </a:cubicBezTo>
                <a:cubicBezTo>
                  <a:pt x="132066" y="1114546"/>
                  <a:pt x="126549" y="1083485"/>
                  <a:pt x="135869" y="1057764"/>
                </a:cubicBezTo>
                <a:cubicBezTo>
                  <a:pt x="145653" y="1030852"/>
                  <a:pt x="135536" y="1010162"/>
                  <a:pt x="130022" y="987518"/>
                </a:cubicBezTo>
                <a:cubicBezTo>
                  <a:pt x="121364" y="951388"/>
                  <a:pt x="108170" y="915863"/>
                  <a:pt x="117312" y="877725"/>
                </a:cubicBezTo>
                <a:cubicBezTo>
                  <a:pt x="128381" y="831376"/>
                  <a:pt x="140621" y="785301"/>
                  <a:pt x="150914" y="738832"/>
                </a:cubicBezTo>
                <a:cubicBezTo>
                  <a:pt x="154823" y="720874"/>
                  <a:pt x="155382" y="701887"/>
                  <a:pt x="156184" y="683447"/>
                </a:cubicBezTo>
                <a:cubicBezTo>
                  <a:pt x="156694" y="665994"/>
                  <a:pt x="149492" y="645801"/>
                  <a:pt x="156246" y="631789"/>
                </a:cubicBezTo>
                <a:cubicBezTo>
                  <a:pt x="173615" y="595769"/>
                  <a:pt x="180461" y="559754"/>
                  <a:pt x="176856" y="520291"/>
                </a:cubicBezTo>
                <a:cubicBezTo>
                  <a:pt x="175502" y="505492"/>
                  <a:pt x="182724" y="490294"/>
                  <a:pt x="182873" y="475169"/>
                </a:cubicBezTo>
                <a:cubicBezTo>
                  <a:pt x="182896" y="454505"/>
                  <a:pt x="185870" y="430512"/>
                  <a:pt x="177029" y="413338"/>
                </a:cubicBezTo>
                <a:cubicBezTo>
                  <a:pt x="156124" y="372972"/>
                  <a:pt x="167251" y="337714"/>
                  <a:pt x="180788" y="299554"/>
                </a:cubicBezTo>
                <a:cubicBezTo>
                  <a:pt x="194189" y="261982"/>
                  <a:pt x="204001" y="222826"/>
                  <a:pt x="211504" y="183499"/>
                </a:cubicBezTo>
                <a:cubicBezTo>
                  <a:pt x="214170" y="168715"/>
                  <a:pt x="205952" y="152060"/>
                  <a:pt x="203169" y="136243"/>
                </a:cubicBezTo>
                <a:cubicBezTo>
                  <a:pt x="202268" y="130586"/>
                  <a:pt x="201126" y="124377"/>
                  <a:pt x="202558" y="119082"/>
                </a:cubicBezTo>
                <a:cubicBezTo>
                  <a:pt x="212824" y="80698"/>
                  <a:pt x="220596" y="42109"/>
                  <a:pt x="217768" y="2930"/>
                </a:cubicBezTo>
                <a:lnTo>
                  <a:pt x="217273" y="1"/>
                </a:lnTo>
                <a:close/>
              </a:path>
            </a:pathLst>
          </a:custGeom>
          <a:blipFill dpi="0" rotWithShape="1">
            <a:blip r:embed="rId2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B568090F-9078-46AA-A952-2C590B5048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66753" y="982659"/>
            <a:ext cx="3058496" cy="2786062"/>
          </a:xfrm>
        </p:spPr>
        <p:txBody>
          <a:bodyPr anchor="b">
            <a:normAutofit/>
          </a:bodyPr>
          <a:lstStyle>
            <a:lvl1pPr algn="ctr">
              <a:spcBef>
                <a:spcPts val="1000"/>
              </a:spcBef>
              <a:defRPr sz="6000"/>
            </a:lvl1pPr>
          </a:lstStyle>
          <a:p>
            <a:r>
              <a:rPr lang="en-US" dirty="0"/>
              <a:t>Edit Master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83801337-74BF-441F-A600-F6F7BBC2C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2/1/20XX</a:t>
            </a:r>
            <a:endParaRPr lang="en-US" dirty="0"/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xmlns="" id="{A409C34B-2728-4E1C-8366-64CF09413B8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" y="0"/>
            <a:ext cx="3714575" cy="3333750"/>
          </a:xfrm>
          <a:custGeom>
            <a:avLst/>
            <a:gdLst>
              <a:gd name="connsiteX0" fmla="*/ 2339582 w 3714575"/>
              <a:gd name="connsiteY0" fmla="*/ 0 h 3333750"/>
              <a:gd name="connsiteX1" fmla="*/ 2355830 w 3714575"/>
              <a:gd name="connsiteY1" fmla="*/ 61476 h 3333750"/>
              <a:gd name="connsiteX2" fmla="*/ 2377523 w 3714575"/>
              <a:gd name="connsiteY2" fmla="*/ 122587 h 3333750"/>
              <a:gd name="connsiteX3" fmla="*/ 2444419 w 3714575"/>
              <a:gd name="connsiteY3" fmla="*/ 192440 h 3333750"/>
              <a:gd name="connsiteX4" fmla="*/ 2559207 w 3714575"/>
              <a:gd name="connsiteY4" fmla="*/ 349349 h 3333750"/>
              <a:gd name="connsiteX5" fmla="*/ 2602224 w 3714575"/>
              <a:gd name="connsiteY5" fmla="*/ 414481 h 3333750"/>
              <a:gd name="connsiteX6" fmla="*/ 2616683 w 3714575"/>
              <a:gd name="connsiteY6" fmla="*/ 450004 h 3333750"/>
              <a:gd name="connsiteX7" fmla="*/ 2669002 w 3714575"/>
              <a:gd name="connsiteY7" fmla="*/ 533870 h 3333750"/>
              <a:gd name="connsiteX8" fmla="*/ 2700534 w 3714575"/>
              <a:gd name="connsiteY8" fmla="*/ 575333 h 3333750"/>
              <a:gd name="connsiteX9" fmla="*/ 2807478 w 3714575"/>
              <a:gd name="connsiteY9" fmla="*/ 710990 h 3333750"/>
              <a:gd name="connsiteX10" fmla="*/ 2835000 w 3714575"/>
              <a:gd name="connsiteY10" fmla="*/ 758970 h 3333750"/>
              <a:gd name="connsiteX11" fmla="*/ 2870021 w 3714575"/>
              <a:gd name="connsiteY11" fmla="*/ 838495 h 3333750"/>
              <a:gd name="connsiteX12" fmla="*/ 2882401 w 3714575"/>
              <a:gd name="connsiteY12" fmla="*/ 884070 h 3333750"/>
              <a:gd name="connsiteX13" fmla="*/ 2936994 w 3714575"/>
              <a:gd name="connsiteY13" fmla="*/ 969073 h 3333750"/>
              <a:gd name="connsiteX14" fmla="*/ 3076950 w 3714575"/>
              <a:gd name="connsiteY14" fmla="*/ 1112096 h 3333750"/>
              <a:gd name="connsiteX15" fmla="*/ 3141387 w 3714575"/>
              <a:gd name="connsiteY15" fmla="*/ 1257566 h 3333750"/>
              <a:gd name="connsiteX16" fmla="*/ 3193070 w 3714575"/>
              <a:gd name="connsiteY16" fmla="*/ 1311395 h 3333750"/>
              <a:gd name="connsiteX17" fmla="*/ 3250072 w 3714575"/>
              <a:gd name="connsiteY17" fmla="*/ 1405992 h 3333750"/>
              <a:gd name="connsiteX18" fmla="*/ 3283739 w 3714575"/>
              <a:gd name="connsiteY18" fmla="*/ 1523445 h 3333750"/>
              <a:gd name="connsiteX19" fmla="*/ 3306504 w 3714575"/>
              <a:gd name="connsiteY19" fmla="*/ 1636638 h 3333750"/>
              <a:gd name="connsiteX20" fmla="*/ 3323415 w 3714575"/>
              <a:gd name="connsiteY20" fmla="*/ 1708173 h 3333750"/>
              <a:gd name="connsiteX21" fmla="*/ 3330833 w 3714575"/>
              <a:gd name="connsiteY21" fmla="*/ 1831463 h 3333750"/>
              <a:gd name="connsiteX22" fmla="*/ 3325458 w 3714575"/>
              <a:gd name="connsiteY22" fmla="*/ 1932532 h 3333750"/>
              <a:gd name="connsiteX23" fmla="*/ 3320393 w 3714575"/>
              <a:gd name="connsiteY23" fmla="*/ 2050249 h 3333750"/>
              <a:gd name="connsiteX24" fmla="*/ 3338141 w 3714575"/>
              <a:gd name="connsiteY24" fmla="*/ 2210114 h 3333750"/>
              <a:gd name="connsiteX25" fmla="*/ 3404627 w 3714575"/>
              <a:gd name="connsiteY25" fmla="*/ 2378738 h 3333750"/>
              <a:gd name="connsiteX26" fmla="*/ 3407258 w 3714575"/>
              <a:gd name="connsiteY26" fmla="*/ 2435467 h 3333750"/>
              <a:gd name="connsiteX27" fmla="*/ 3356494 w 3714575"/>
              <a:gd name="connsiteY27" fmla="*/ 2599849 h 3333750"/>
              <a:gd name="connsiteX28" fmla="*/ 3294073 w 3714575"/>
              <a:gd name="connsiteY28" fmla="*/ 2842361 h 3333750"/>
              <a:gd name="connsiteX29" fmla="*/ 3312857 w 3714575"/>
              <a:gd name="connsiteY29" fmla="*/ 2908440 h 3333750"/>
              <a:gd name="connsiteX30" fmla="*/ 3351201 w 3714575"/>
              <a:gd name="connsiteY30" fmla="*/ 3016205 h 3333750"/>
              <a:gd name="connsiteX31" fmla="*/ 3438099 w 3714575"/>
              <a:gd name="connsiteY31" fmla="*/ 3085336 h 3333750"/>
              <a:gd name="connsiteX32" fmla="*/ 3539878 w 3714575"/>
              <a:gd name="connsiteY32" fmla="*/ 3136681 h 3333750"/>
              <a:gd name="connsiteX33" fmla="*/ 3579432 w 3714575"/>
              <a:gd name="connsiteY33" fmla="*/ 3179271 h 3333750"/>
              <a:gd name="connsiteX34" fmla="*/ 3603095 w 3714575"/>
              <a:gd name="connsiteY34" fmla="*/ 3224801 h 3333750"/>
              <a:gd name="connsiteX35" fmla="*/ 3643662 w 3714575"/>
              <a:gd name="connsiteY35" fmla="*/ 3288499 h 3333750"/>
              <a:gd name="connsiteX36" fmla="*/ 3714575 w 3714575"/>
              <a:gd name="connsiteY36" fmla="*/ 3333750 h 3333750"/>
              <a:gd name="connsiteX37" fmla="*/ 0 w 3714575"/>
              <a:gd name="connsiteY37" fmla="*/ 3333750 h 3333750"/>
              <a:gd name="connsiteX38" fmla="*/ 0 w 3714575"/>
              <a:gd name="connsiteY38" fmla="*/ 1 h 3333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3714575" h="3333750">
                <a:moveTo>
                  <a:pt x="2339582" y="0"/>
                </a:moveTo>
                <a:lnTo>
                  <a:pt x="2355830" y="61476"/>
                </a:lnTo>
                <a:cubicBezTo>
                  <a:pt x="2361585" y="83045"/>
                  <a:pt x="2368093" y="103971"/>
                  <a:pt x="2377523" y="122587"/>
                </a:cubicBezTo>
                <a:cubicBezTo>
                  <a:pt x="2392415" y="151907"/>
                  <a:pt x="2419459" y="173413"/>
                  <a:pt x="2444419" y="192440"/>
                </a:cubicBezTo>
                <a:cubicBezTo>
                  <a:pt x="2495528" y="231487"/>
                  <a:pt x="2527079" y="290107"/>
                  <a:pt x="2559207" y="349349"/>
                </a:cubicBezTo>
                <a:cubicBezTo>
                  <a:pt x="2571631" y="372606"/>
                  <a:pt x="2588563" y="392138"/>
                  <a:pt x="2602224" y="414481"/>
                </a:cubicBezTo>
                <a:cubicBezTo>
                  <a:pt x="2608496" y="424893"/>
                  <a:pt x="2614941" y="437236"/>
                  <a:pt x="2616683" y="450004"/>
                </a:cubicBezTo>
                <a:cubicBezTo>
                  <a:pt x="2622546" y="490034"/>
                  <a:pt x="2641147" y="514975"/>
                  <a:pt x="2669002" y="533870"/>
                </a:cubicBezTo>
                <a:cubicBezTo>
                  <a:pt x="2681901" y="542764"/>
                  <a:pt x="2691902" y="559689"/>
                  <a:pt x="2700534" y="575333"/>
                </a:cubicBezTo>
                <a:cubicBezTo>
                  <a:pt x="2729511" y="628690"/>
                  <a:pt x="2754820" y="684525"/>
                  <a:pt x="2807478" y="710990"/>
                </a:cubicBezTo>
                <a:cubicBezTo>
                  <a:pt x="2820499" y="717451"/>
                  <a:pt x="2830719" y="740669"/>
                  <a:pt x="2835000" y="758970"/>
                </a:cubicBezTo>
                <a:cubicBezTo>
                  <a:pt x="2842217" y="789390"/>
                  <a:pt x="2843646" y="820083"/>
                  <a:pt x="2870021" y="838495"/>
                </a:cubicBezTo>
                <a:cubicBezTo>
                  <a:pt x="2878884" y="844641"/>
                  <a:pt x="2881583" y="867894"/>
                  <a:pt x="2882401" y="884070"/>
                </a:cubicBezTo>
                <a:cubicBezTo>
                  <a:pt x="2885077" y="932638"/>
                  <a:pt x="2898165" y="960616"/>
                  <a:pt x="2936994" y="969073"/>
                </a:cubicBezTo>
                <a:cubicBezTo>
                  <a:pt x="3007357" y="984417"/>
                  <a:pt x="3043774" y="1046171"/>
                  <a:pt x="3076950" y="1112096"/>
                </a:cubicBezTo>
                <a:cubicBezTo>
                  <a:pt x="3100642" y="1158994"/>
                  <a:pt x="3117150" y="1211409"/>
                  <a:pt x="3141387" y="1257566"/>
                </a:cubicBezTo>
                <a:cubicBezTo>
                  <a:pt x="3153276" y="1279931"/>
                  <a:pt x="3173542" y="1297754"/>
                  <a:pt x="3193070" y="1311395"/>
                </a:cubicBezTo>
                <a:cubicBezTo>
                  <a:pt x="3224093" y="1332910"/>
                  <a:pt x="3241803" y="1362627"/>
                  <a:pt x="3250072" y="1405992"/>
                </a:cubicBezTo>
                <a:cubicBezTo>
                  <a:pt x="3257672" y="1446266"/>
                  <a:pt x="3273857" y="1483664"/>
                  <a:pt x="3283739" y="1523445"/>
                </a:cubicBezTo>
                <a:cubicBezTo>
                  <a:pt x="3293127" y="1560430"/>
                  <a:pt x="3298747" y="1599065"/>
                  <a:pt x="3306504" y="1636638"/>
                </a:cubicBezTo>
                <a:cubicBezTo>
                  <a:pt x="3311477" y="1661025"/>
                  <a:pt x="3314233" y="1687006"/>
                  <a:pt x="3323415" y="1708173"/>
                </a:cubicBezTo>
                <a:cubicBezTo>
                  <a:pt x="3340602" y="1747890"/>
                  <a:pt x="3341592" y="1786419"/>
                  <a:pt x="3330833" y="1831463"/>
                </a:cubicBezTo>
                <a:cubicBezTo>
                  <a:pt x="3323215" y="1863606"/>
                  <a:pt x="3323028" y="1899517"/>
                  <a:pt x="3325458" y="1932532"/>
                </a:cubicBezTo>
                <a:cubicBezTo>
                  <a:pt x="3328287" y="1972134"/>
                  <a:pt x="3328526" y="2009738"/>
                  <a:pt x="3320393" y="2050249"/>
                </a:cubicBezTo>
                <a:cubicBezTo>
                  <a:pt x="3309253" y="2105857"/>
                  <a:pt x="3314505" y="2159685"/>
                  <a:pt x="3338141" y="2210114"/>
                </a:cubicBezTo>
                <a:cubicBezTo>
                  <a:pt x="3363242" y="2264284"/>
                  <a:pt x="3384387" y="2321440"/>
                  <a:pt x="3404627" y="2378738"/>
                </a:cubicBezTo>
                <a:cubicBezTo>
                  <a:pt x="3410510" y="2395084"/>
                  <a:pt x="3411688" y="2418120"/>
                  <a:pt x="3407258" y="2435467"/>
                </a:cubicBezTo>
                <a:cubicBezTo>
                  <a:pt x="3392793" y="2491151"/>
                  <a:pt x="3380193" y="2549275"/>
                  <a:pt x="3356494" y="2599849"/>
                </a:cubicBezTo>
                <a:cubicBezTo>
                  <a:pt x="3320178" y="2677233"/>
                  <a:pt x="3293482" y="2755427"/>
                  <a:pt x="3294073" y="2842361"/>
                </a:cubicBezTo>
                <a:cubicBezTo>
                  <a:pt x="3294171" y="2865245"/>
                  <a:pt x="3302177" y="2890058"/>
                  <a:pt x="3312857" y="2908440"/>
                </a:cubicBezTo>
                <a:cubicBezTo>
                  <a:pt x="3331887" y="2941339"/>
                  <a:pt x="3348642" y="2973100"/>
                  <a:pt x="3351201" y="3016205"/>
                </a:cubicBezTo>
                <a:cubicBezTo>
                  <a:pt x="3353457" y="3055184"/>
                  <a:pt x="3399268" y="3091033"/>
                  <a:pt x="3438099" y="3085336"/>
                </a:cubicBezTo>
                <a:cubicBezTo>
                  <a:pt x="3481886" y="3078970"/>
                  <a:pt x="3514311" y="3095239"/>
                  <a:pt x="3539878" y="3136681"/>
                </a:cubicBezTo>
                <a:cubicBezTo>
                  <a:pt x="3550095" y="3153637"/>
                  <a:pt x="3567509" y="3163436"/>
                  <a:pt x="3579432" y="3179271"/>
                </a:cubicBezTo>
                <a:cubicBezTo>
                  <a:pt x="3589309" y="3192368"/>
                  <a:pt x="3599714" y="3207990"/>
                  <a:pt x="3603095" y="3224801"/>
                </a:cubicBezTo>
                <a:cubicBezTo>
                  <a:pt x="3609268" y="3254803"/>
                  <a:pt x="3620336" y="3275144"/>
                  <a:pt x="3643662" y="3288499"/>
                </a:cubicBezTo>
                <a:lnTo>
                  <a:pt x="3714575" y="3333750"/>
                </a:lnTo>
                <a:lnTo>
                  <a:pt x="0" y="3333750"/>
                </a:lnTo>
                <a:lnTo>
                  <a:pt x="0" y="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xmlns="" id="{55FD7E07-BB92-41D9-B46F-D93A444AA79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" y="3524256"/>
            <a:ext cx="4404117" cy="3333749"/>
          </a:xfrm>
          <a:custGeom>
            <a:avLst/>
            <a:gdLst>
              <a:gd name="connsiteX0" fmla="*/ 0 w 4404117"/>
              <a:gd name="connsiteY0" fmla="*/ 0 h 3333749"/>
              <a:gd name="connsiteX1" fmla="*/ 3810757 w 4404117"/>
              <a:gd name="connsiteY1" fmla="*/ 0 h 3333749"/>
              <a:gd name="connsiteX2" fmla="*/ 3814931 w 4404117"/>
              <a:gd name="connsiteY2" fmla="*/ 19256 h 3333749"/>
              <a:gd name="connsiteX3" fmla="*/ 3816833 w 4404117"/>
              <a:gd name="connsiteY3" fmla="*/ 117504 h 3333749"/>
              <a:gd name="connsiteX4" fmla="*/ 3815413 w 4404117"/>
              <a:gd name="connsiteY4" fmla="*/ 140173 h 3333749"/>
              <a:gd name="connsiteX5" fmla="*/ 3831022 w 4404117"/>
              <a:gd name="connsiteY5" fmla="*/ 404826 h 3333749"/>
              <a:gd name="connsiteX6" fmla="*/ 3833426 w 4404117"/>
              <a:gd name="connsiteY6" fmla="*/ 477315 h 3333749"/>
              <a:gd name="connsiteX7" fmla="*/ 3844621 w 4404117"/>
              <a:gd name="connsiteY7" fmla="*/ 666477 h 3333749"/>
              <a:gd name="connsiteX8" fmla="*/ 3928268 w 4404117"/>
              <a:gd name="connsiteY8" fmla="*/ 775988 h 3333749"/>
              <a:gd name="connsiteX9" fmla="*/ 3977747 w 4404117"/>
              <a:gd name="connsiteY9" fmla="*/ 850198 h 3333749"/>
              <a:gd name="connsiteX10" fmla="*/ 4003670 w 4404117"/>
              <a:gd name="connsiteY10" fmla="*/ 940964 h 3333749"/>
              <a:gd name="connsiteX11" fmla="*/ 4010888 w 4404117"/>
              <a:gd name="connsiteY11" fmla="*/ 991804 h 3333749"/>
              <a:gd name="connsiteX12" fmla="*/ 3985367 w 4404117"/>
              <a:gd name="connsiteY12" fmla="*/ 1121352 h 3333749"/>
              <a:gd name="connsiteX13" fmla="*/ 3949671 w 4404117"/>
              <a:gd name="connsiteY13" fmla="*/ 1177042 h 3333749"/>
              <a:gd name="connsiteX14" fmla="*/ 3934279 w 4404117"/>
              <a:gd name="connsiteY14" fmla="*/ 1229873 h 3333749"/>
              <a:gd name="connsiteX15" fmla="*/ 3997064 w 4404117"/>
              <a:gd name="connsiteY15" fmla="*/ 1387087 h 3333749"/>
              <a:gd name="connsiteX16" fmla="*/ 4019527 w 4404117"/>
              <a:gd name="connsiteY16" fmla="*/ 1406584 h 3333749"/>
              <a:gd name="connsiteX17" fmla="*/ 4133307 w 4404117"/>
              <a:gd name="connsiteY17" fmla="*/ 1479494 h 3333749"/>
              <a:gd name="connsiteX18" fmla="*/ 4163239 w 4404117"/>
              <a:gd name="connsiteY18" fmla="*/ 1522909 h 3333749"/>
              <a:gd name="connsiteX19" fmla="*/ 4169223 w 4404117"/>
              <a:gd name="connsiteY19" fmla="*/ 1540086 h 3333749"/>
              <a:gd name="connsiteX20" fmla="*/ 4206879 w 4404117"/>
              <a:gd name="connsiteY20" fmla="*/ 1662183 h 3333749"/>
              <a:gd name="connsiteX21" fmla="*/ 4222812 w 4404117"/>
              <a:gd name="connsiteY21" fmla="*/ 1775236 h 3333749"/>
              <a:gd name="connsiteX22" fmla="*/ 4235257 w 4404117"/>
              <a:gd name="connsiteY22" fmla="*/ 1939798 h 3333749"/>
              <a:gd name="connsiteX23" fmla="*/ 4261473 w 4404117"/>
              <a:gd name="connsiteY23" fmla="*/ 2015907 h 3333749"/>
              <a:gd name="connsiteX24" fmla="*/ 4280115 w 4404117"/>
              <a:gd name="connsiteY24" fmla="*/ 2150576 h 3333749"/>
              <a:gd name="connsiteX25" fmla="*/ 4282322 w 4404117"/>
              <a:gd name="connsiteY25" fmla="*/ 2205613 h 3333749"/>
              <a:gd name="connsiteX26" fmla="*/ 4293132 w 4404117"/>
              <a:gd name="connsiteY26" fmla="*/ 2254504 h 3333749"/>
              <a:gd name="connsiteX27" fmla="*/ 4313245 w 4404117"/>
              <a:gd name="connsiteY27" fmla="*/ 2307975 h 3333749"/>
              <a:gd name="connsiteX28" fmla="*/ 4360647 w 4404117"/>
              <a:gd name="connsiteY28" fmla="*/ 2447237 h 3333749"/>
              <a:gd name="connsiteX29" fmla="*/ 4321661 w 4404117"/>
              <a:gd name="connsiteY29" fmla="*/ 2641045 h 3333749"/>
              <a:gd name="connsiteX30" fmla="*/ 4306753 w 4404117"/>
              <a:gd name="connsiteY30" fmla="*/ 2753294 h 3333749"/>
              <a:gd name="connsiteX31" fmla="*/ 4281338 w 4404117"/>
              <a:gd name="connsiteY31" fmla="*/ 2855354 h 3333749"/>
              <a:gd name="connsiteX32" fmla="*/ 4251022 w 4404117"/>
              <a:gd name="connsiteY32" fmla="*/ 2885396 h 3333749"/>
              <a:gd name="connsiteX33" fmla="*/ 4299881 w 4404117"/>
              <a:gd name="connsiteY33" fmla="*/ 3036297 h 3333749"/>
              <a:gd name="connsiteX34" fmla="*/ 4352196 w 4404117"/>
              <a:gd name="connsiteY34" fmla="*/ 3093480 h 3333749"/>
              <a:gd name="connsiteX35" fmla="*/ 4400474 w 4404117"/>
              <a:gd name="connsiteY35" fmla="*/ 3196653 h 3333749"/>
              <a:gd name="connsiteX36" fmla="*/ 4366137 w 4404117"/>
              <a:gd name="connsiteY36" fmla="*/ 3333749 h 3333749"/>
              <a:gd name="connsiteX37" fmla="*/ 0 w 4404117"/>
              <a:gd name="connsiteY37" fmla="*/ 3333749 h 3333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4404117" h="3333749">
                <a:moveTo>
                  <a:pt x="0" y="0"/>
                </a:moveTo>
                <a:lnTo>
                  <a:pt x="3810757" y="0"/>
                </a:lnTo>
                <a:lnTo>
                  <a:pt x="3814931" y="19256"/>
                </a:lnTo>
                <a:cubicBezTo>
                  <a:pt x="3818502" y="51035"/>
                  <a:pt x="3816953" y="84442"/>
                  <a:pt x="3816833" y="117504"/>
                </a:cubicBezTo>
                <a:cubicBezTo>
                  <a:pt x="3816867" y="125129"/>
                  <a:pt x="3816465" y="132699"/>
                  <a:pt x="3815413" y="140173"/>
                </a:cubicBezTo>
                <a:cubicBezTo>
                  <a:pt x="3801918" y="231387"/>
                  <a:pt x="3815819" y="318018"/>
                  <a:pt x="3831022" y="404826"/>
                </a:cubicBezTo>
                <a:cubicBezTo>
                  <a:pt x="3835096" y="427726"/>
                  <a:pt x="3833989" y="452889"/>
                  <a:pt x="3833426" y="477315"/>
                </a:cubicBezTo>
                <a:cubicBezTo>
                  <a:pt x="3832188" y="541120"/>
                  <a:pt x="3821392" y="606850"/>
                  <a:pt x="3844621" y="666477"/>
                </a:cubicBezTo>
                <a:cubicBezTo>
                  <a:pt x="3862782" y="713409"/>
                  <a:pt x="3887520" y="754462"/>
                  <a:pt x="3928268" y="775988"/>
                </a:cubicBezTo>
                <a:cubicBezTo>
                  <a:pt x="3955638" y="790457"/>
                  <a:pt x="3971140" y="813872"/>
                  <a:pt x="3977747" y="850198"/>
                </a:cubicBezTo>
                <a:cubicBezTo>
                  <a:pt x="3983513" y="881501"/>
                  <a:pt x="3995801" y="910457"/>
                  <a:pt x="4003670" y="940964"/>
                </a:cubicBezTo>
                <a:cubicBezTo>
                  <a:pt x="4007816" y="957069"/>
                  <a:pt x="4013180" y="975519"/>
                  <a:pt x="4010888" y="991804"/>
                </a:cubicBezTo>
                <a:cubicBezTo>
                  <a:pt x="4004766" y="1035321"/>
                  <a:pt x="3997229" y="1079455"/>
                  <a:pt x="3985367" y="1121352"/>
                </a:cubicBezTo>
                <a:cubicBezTo>
                  <a:pt x="3979326" y="1142278"/>
                  <a:pt x="3964000" y="1161633"/>
                  <a:pt x="3949671" y="1177042"/>
                </a:cubicBezTo>
                <a:cubicBezTo>
                  <a:pt x="3934619" y="1192893"/>
                  <a:pt x="3926217" y="1208590"/>
                  <a:pt x="3934279" y="1229873"/>
                </a:cubicBezTo>
                <a:cubicBezTo>
                  <a:pt x="3954469" y="1282807"/>
                  <a:pt x="3975168" y="1335271"/>
                  <a:pt x="3997064" y="1387087"/>
                </a:cubicBezTo>
                <a:cubicBezTo>
                  <a:pt x="4000886" y="1396065"/>
                  <a:pt x="4011418" y="1401357"/>
                  <a:pt x="4019527" y="1406584"/>
                </a:cubicBezTo>
                <a:cubicBezTo>
                  <a:pt x="4057441" y="1430978"/>
                  <a:pt x="4096344" y="1453057"/>
                  <a:pt x="4133307" y="1479494"/>
                </a:cubicBezTo>
                <a:cubicBezTo>
                  <a:pt x="4145954" y="1488624"/>
                  <a:pt x="4153881" y="1507709"/>
                  <a:pt x="4163239" y="1522909"/>
                </a:cubicBezTo>
                <a:cubicBezTo>
                  <a:pt x="4166324" y="1527700"/>
                  <a:pt x="4165735" y="1536602"/>
                  <a:pt x="4169223" y="1540086"/>
                </a:cubicBezTo>
                <a:cubicBezTo>
                  <a:pt x="4201572" y="1571046"/>
                  <a:pt x="4199843" y="1617906"/>
                  <a:pt x="4206879" y="1662183"/>
                </a:cubicBezTo>
                <a:cubicBezTo>
                  <a:pt x="4212828" y="1700050"/>
                  <a:pt x="4215657" y="1739654"/>
                  <a:pt x="4222812" y="1775236"/>
                </a:cubicBezTo>
                <a:cubicBezTo>
                  <a:pt x="4234059" y="1830454"/>
                  <a:pt x="4242834" y="1881239"/>
                  <a:pt x="4235257" y="1939798"/>
                </a:cubicBezTo>
                <a:cubicBezTo>
                  <a:pt x="4232095" y="1963856"/>
                  <a:pt x="4247879" y="1994663"/>
                  <a:pt x="4261473" y="2015907"/>
                </a:cubicBezTo>
                <a:cubicBezTo>
                  <a:pt x="4287766" y="2056905"/>
                  <a:pt x="4293038" y="2099577"/>
                  <a:pt x="4280115" y="2150576"/>
                </a:cubicBezTo>
                <a:cubicBezTo>
                  <a:pt x="4275758" y="2167388"/>
                  <a:pt x="4279992" y="2187587"/>
                  <a:pt x="4282322" y="2205613"/>
                </a:cubicBezTo>
                <a:cubicBezTo>
                  <a:pt x="4284366" y="2222506"/>
                  <a:pt x="4288475" y="2238873"/>
                  <a:pt x="4293132" y="2254504"/>
                </a:cubicBezTo>
                <a:cubicBezTo>
                  <a:pt x="4298889" y="2273285"/>
                  <a:pt x="4302060" y="2296331"/>
                  <a:pt x="4313245" y="2307975"/>
                </a:cubicBezTo>
                <a:cubicBezTo>
                  <a:pt x="4348093" y="2344732"/>
                  <a:pt x="4358047" y="2398134"/>
                  <a:pt x="4360647" y="2447237"/>
                </a:cubicBezTo>
                <a:cubicBezTo>
                  <a:pt x="4364319" y="2512277"/>
                  <a:pt x="4361672" y="2582964"/>
                  <a:pt x="4321661" y="2641045"/>
                </a:cubicBezTo>
                <a:cubicBezTo>
                  <a:pt x="4297541" y="2675764"/>
                  <a:pt x="4287954" y="2710900"/>
                  <a:pt x="4306753" y="2753294"/>
                </a:cubicBezTo>
                <a:cubicBezTo>
                  <a:pt x="4319729" y="2782076"/>
                  <a:pt x="4304165" y="2832975"/>
                  <a:pt x="4281338" y="2855354"/>
                </a:cubicBezTo>
                <a:cubicBezTo>
                  <a:pt x="4273123" y="2863457"/>
                  <a:pt x="4264871" y="2871826"/>
                  <a:pt x="4251022" y="2885396"/>
                </a:cubicBezTo>
                <a:cubicBezTo>
                  <a:pt x="4300272" y="2920368"/>
                  <a:pt x="4296890" y="2978973"/>
                  <a:pt x="4299881" y="3036297"/>
                </a:cubicBezTo>
                <a:cubicBezTo>
                  <a:pt x="4301793" y="3071412"/>
                  <a:pt x="4327948" y="3083533"/>
                  <a:pt x="4352196" y="3093480"/>
                </a:cubicBezTo>
                <a:cubicBezTo>
                  <a:pt x="4395933" y="3111069"/>
                  <a:pt x="4412086" y="3140838"/>
                  <a:pt x="4400474" y="3196653"/>
                </a:cubicBezTo>
                <a:lnTo>
                  <a:pt x="4366137" y="3333749"/>
                </a:lnTo>
                <a:lnTo>
                  <a:pt x="0" y="333374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7" name="Text Placeholder 13">
            <a:extLst>
              <a:ext uri="{FF2B5EF4-FFF2-40B4-BE49-F238E27FC236}">
                <a16:creationId xmlns:a16="http://schemas.microsoft.com/office/drawing/2014/main" xmlns="" id="{2D235BAF-7089-4C5C-97F9-151D9420EF7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60546" y="4110032"/>
            <a:ext cx="3064704" cy="1550994"/>
          </a:xfrm>
        </p:spPr>
        <p:txBody>
          <a:bodyPr anchor="t"/>
          <a:lstStyle>
            <a:lvl1pPr marL="0" indent="0" algn="ctr">
              <a:buNone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9F33A39-D138-4E74-AB1B-2140B7BA9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xmlns="" id="{AD322408-961B-49A9-91FA-406FB10633C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298051" y="-3"/>
            <a:ext cx="3893951" cy="3333750"/>
          </a:xfrm>
          <a:custGeom>
            <a:avLst/>
            <a:gdLst>
              <a:gd name="connsiteX0" fmla="*/ 338352 w 3893951"/>
              <a:gd name="connsiteY0" fmla="*/ 0 h 3333750"/>
              <a:gd name="connsiteX1" fmla="*/ 3893951 w 3893951"/>
              <a:gd name="connsiteY1" fmla="*/ 0 h 3333750"/>
              <a:gd name="connsiteX2" fmla="*/ 3893950 w 3893951"/>
              <a:gd name="connsiteY2" fmla="*/ 3333750 h 3333750"/>
              <a:gd name="connsiteX3" fmla="*/ 304751 w 3893951"/>
              <a:gd name="connsiteY3" fmla="*/ 3333750 h 3333750"/>
              <a:gd name="connsiteX4" fmla="*/ 299358 w 3893951"/>
              <a:gd name="connsiteY4" fmla="*/ 3304361 h 3333750"/>
              <a:gd name="connsiteX5" fmla="*/ 289708 w 3893951"/>
              <a:gd name="connsiteY5" fmla="*/ 3286685 h 3333750"/>
              <a:gd name="connsiteX6" fmla="*/ 213824 w 3893951"/>
              <a:gd name="connsiteY6" fmla="*/ 3115712 h 3333750"/>
              <a:gd name="connsiteX7" fmla="*/ 202316 w 3893951"/>
              <a:gd name="connsiteY7" fmla="*/ 2998158 h 3333750"/>
              <a:gd name="connsiteX8" fmla="*/ 207662 w 3893951"/>
              <a:gd name="connsiteY8" fmla="*/ 2958263 h 3333750"/>
              <a:gd name="connsiteX9" fmla="*/ 240793 w 3893951"/>
              <a:gd name="connsiteY9" fmla="*/ 2883309 h 3333750"/>
              <a:gd name="connsiteX10" fmla="*/ 240793 w 3893951"/>
              <a:gd name="connsiteY10" fmla="*/ 2883306 h 3333750"/>
              <a:gd name="connsiteX11" fmla="*/ 240794 w 3893951"/>
              <a:gd name="connsiteY11" fmla="*/ 2883304 h 3333750"/>
              <a:gd name="connsiteX12" fmla="*/ 242359 w 3893951"/>
              <a:gd name="connsiteY12" fmla="*/ 2865498 h 3333750"/>
              <a:gd name="connsiteX13" fmla="*/ 243607 w 3893951"/>
              <a:gd name="connsiteY13" fmla="*/ 2851296 h 3333750"/>
              <a:gd name="connsiteX14" fmla="*/ 243607 w 3893951"/>
              <a:gd name="connsiteY14" fmla="*/ 2851294 h 3333750"/>
              <a:gd name="connsiteX15" fmla="*/ 243607 w 3893951"/>
              <a:gd name="connsiteY15" fmla="*/ 2851291 h 3333750"/>
              <a:gd name="connsiteX16" fmla="*/ 240874 w 3893951"/>
              <a:gd name="connsiteY16" fmla="*/ 2822416 h 3333750"/>
              <a:gd name="connsiteX17" fmla="*/ 242306 w 3893951"/>
              <a:gd name="connsiteY17" fmla="*/ 2795169 h 3333750"/>
              <a:gd name="connsiteX18" fmla="*/ 248777 w 3893951"/>
              <a:gd name="connsiteY18" fmla="*/ 2763326 h 3333750"/>
              <a:gd name="connsiteX19" fmla="*/ 248777 w 3893951"/>
              <a:gd name="connsiteY19" fmla="*/ 2763324 h 3333750"/>
              <a:gd name="connsiteX20" fmla="*/ 248777 w 3893951"/>
              <a:gd name="connsiteY20" fmla="*/ 2763321 h 3333750"/>
              <a:gd name="connsiteX21" fmla="*/ 227451 w 3893951"/>
              <a:gd name="connsiteY21" fmla="*/ 2674476 h 3333750"/>
              <a:gd name="connsiteX22" fmla="*/ 204390 w 3893951"/>
              <a:gd name="connsiteY22" fmla="*/ 2594563 h 3333750"/>
              <a:gd name="connsiteX23" fmla="*/ 208073 w 3893951"/>
              <a:gd name="connsiteY23" fmla="*/ 2569806 h 3333750"/>
              <a:gd name="connsiteX24" fmla="*/ 210301 w 3893951"/>
              <a:gd name="connsiteY24" fmla="*/ 2554829 h 3333750"/>
              <a:gd name="connsiteX25" fmla="*/ 229152 w 3893951"/>
              <a:gd name="connsiteY25" fmla="*/ 2515164 h 3333750"/>
              <a:gd name="connsiteX26" fmla="*/ 236210 w 3893951"/>
              <a:gd name="connsiteY26" fmla="*/ 2497876 h 3333750"/>
              <a:gd name="connsiteX27" fmla="*/ 236210 w 3893951"/>
              <a:gd name="connsiteY27" fmla="*/ 2497872 h 3333750"/>
              <a:gd name="connsiteX28" fmla="*/ 236210 w 3893951"/>
              <a:gd name="connsiteY28" fmla="*/ 2497871 h 3333750"/>
              <a:gd name="connsiteX29" fmla="*/ 218499 w 3893951"/>
              <a:gd name="connsiteY29" fmla="*/ 2453005 h 3333750"/>
              <a:gd name="connsiteX30" fmla="*/ 203789 w 3893951"/>
              <a:gd name="connsiteY30" fmla="*/ 2386246 h 3333750"/>
              <a:gd name="connsiteX31" fmla="*/ 202366 w 3893951"/>
              <a:gd name="connsiteY31" fmla="*/ 2366479 h 3333750"/>
              <a:gd name="connsiteX32" fmla="*/ 193358 w 3893951"/>
              <a:gd name="connsiteY32" fmla="*/ 2312402 h 3333750"/>
              <a:gd name="connsiteX33" fmla="*/ 197500 w 3893951"/>
              <a:gd name="connsiteY33" fmla="*/ 2286171 h 3333750"/>
              <a:gd name="connsiteX34" fmla="*/ 212991 w 3893951"/>
              <a:gd name="connsiteY34" fmla="*/ 2260873 h 3333750"/>
              <a:gd name="connsiteX35" fmla="*/ 224294 w 3893951"/>
              <a:gd name="connsiteY35" fmla="*/ 2235925 h 3333750"/>
              <a:gd name="connsiteX36" fmla="*/ 233392 w 3893951"/>
              <a:gd name="connsiteY36" fmla="*/ 2202550 h 3333750"/>
              <a:gd name="connsiteX37" fmla="*/ 233392 w 3893951"/>
              <a:gd name="connsiteY37" fmla="*/ 2202549 h 3333750"/>
              <a:gd name="connsiteX38" fmla="*/ 233393 w 3893951"/>
              <a:gd name="connsiteY38" fmla="*/ 2202545 h 3333750"/>
              <a:gd name="connsiteX39" fmla="*/ 213142 w 3893951"/>
              <a:gd name="connsiteY39" fmla="*/ 2174578 h 3333750"/>
              <a:gd name="connsiteX40" fmla="*/ 186108 w 3893951"/>
              <a:gd name="connsiteY40" fmla="*/ 2121572 h 3333750"/>
              <a:gd name="connsiteX41" fmla="*/ 109847 w 3893951"/>
              <a:gd name="connsiteY41" fmla="*/ 1810408 h 3333750"/>
              <a:gd name="connsiteX42" fmla="*/ 91752 w 3893951"/>
              <a:gd name="connsiteY42" fmla="*/ 1620762 h 3333750"/>
              <a:gd name="connsiteX43" fmla="*/ 58748 w 3893951"/>
              <a:gd name="connsiteY43" fmla="*/ 1489866 h 3333750"/>
              <a:gd name="connsiteX44" fmla="*/ 34730 w 3893951"/>
              <a:gd name="connsiteY44" fmla="*/ 1469871 h 3333750"/>
              <a:gd name="connsiteX45" fmla="*/ 3279 w 3893951"/>
              <a:gd name="connsiteY45" fmla="*/ 1438932 h 3333750"/>
              <a:gd name="connsiteX46" fmla="*/ 0 w 3893951"/>
              <a:gd name="connsiteY46" fmla="*/ 1416874 h 3333750"/>
              <a:gd name="connsiteX47" fmla="*/ 3992 w 3893951"/>
              <a:gd name="connsiteY47" fmla="*/ 1390999 h 3333750"/>
              <a:gd name="connsiteX48" fmla="*/ 45142 w 3893951"/>
              <a:gd name="connsiteY48" fmla="*/ 1309569 h 3333750"/>
              <a:gd name="connsiteX49" fmla="*/ 109167 w 3893951"/>
              <a:gd name="connsiteY49" fmla="*/ 1206347 h 3333750"/>
              <a:gd name="connsiteX50" fmla="*/ 110267 w 3893951"/>
              <a:gd name="connsiteY50" fmla="*/ 1190519 h 3333750"/>
              <a:gd name="connsiteX51" fmla="*/ 110996 w 3893951"/>
              <a:gd name="connsiteY51" fmla="*/ 1180040 h 3333750"/>
              <a:gd name="connsiteX52" fmla="*/ 104934 w 3893951"/>
              <a:gd name="connsiteY52" fmla="*/ 1153741 h 3333750"/>
              <a:gd name="connsiteX53" fmla="*/ 95858 w 3893951"/>
              <a:gd name="connsiteY53" fmla="*/ 1126741 h 3333750"/>
              <a:gd name="connsiteX54" fmla="*/ 91298 w 3893951"/>
              <a:gd name="connsiteY54" fmla="*/ 1099511 h 3333750"/>
              <a:gd name="connsiteX55" fmla="*/ 94638 w 3893951"/>
              <a:gd name="connsiteY55" fmla="*/ 1071991 h 3333750"/>
              <a:gd name="connsiteX56" fmla="*/ 109263 w 3893951"/>
              <a:gd name="connsiteY56" fmla="*/ 1044117 h 3333750"/>
              <a:gd name="connsiteX57" fmla="*/ 126551 w 3893951"/>
              <a:gd name="connsiteY57" fmla="*/ 1009036 h 3333750"/>
              <a:gd name="connsiteX58" fmla="*/ 126551 w 3893951"/>
              <a:gd name="connsiteY58" fmla="*/ 1009032 h 3333750"/>
              <a:gd name="connsiteX59" fmla="*/ 126551 w 3893951"/>
              <a:gd name="connsiteY59" fmla="*/ 1009031 h 3333750"/>
              <a:gd name="connsiteX60" fmla="*/ 126682 w 3893951"/>
              <a:gd name="connsiteY60" fmla="*/ 966765 h 3333750"/>
              <a:gd name="connsiteX61" fmla="*/ 126348 w 3893951"/>
              <a:gd name="connsiteY61" fmla="*/ 911562 h 3333750"/>
              <a:gd name="connsiteX62" fmla="*/ 145897 w 3893951"/>
              <a:gd name="connsiteY62" fmla="*/ 858844 h 3333750"/>
              <a:gd name="connsiteX63" fmla="*/ 157485 w 3893951"/>
              <a:gd name="connsiteY63" fmla="*/ 818185 h 3333750"/>
              <a:gd name="connsiteX64" fmla="*/ 165686 w 3893951"/>
              <a:gd name="connsiteY64" fmla="*/ 761944 h 3333750"/>
              <a:gd name="connsiteX65" fmla="*/ 171481 w 3893951"/>
              <a:gd name="connsiteY65" fmla="*/ 722208 h 3333750"/>
              <a:gd name="connsiteX66" fmla="*/ 179170 w 3893951"/>
              <a:gd name="connsiteY66" fmla="*/ 643073 h 3333750"/>
              <a:gd name="connsiteX67" fmla="*/ 190123 w 3893951"/>
              <a:gd name="connsiteY67" fmla="*/ 604103 h 3333750"/>
              <a:gd name="connsiteX68" fmla="*/ 219721 w 3893951"/>
              <a:gd name="connsiteY68" fmla="*/ 576052 h 3333750"/>
              <a:gd name="connsiteX69" fmla="*/ 241789 w 3893951"/>
              <a:gd name="connsiteY69" fmla="*/ 553756 h 3333750"/>
              <a:gd name="connsiteX70" fmla="*/ 255630 w 3893951"/>
              <a:gd name="connsiteY70" fmla="*/ 535657 h 3333750"/>
              <a:gd name="connsiteX71" fmla="*/ 338984 w 3893951"/>
              <a:gd name="connsiteY71" fmla="*/ 453434 h 3333750"/>
              <a:gd name="connsiteX72" fmla="*/ 345810 w 3893951"/>
              <a:gd name="connsiteY72" fmla="*/ 444393 h 3333750"/>
              <a:gd name="connsiteX73" fmla="*/ 378204 w 3893951"/>
              <a:gd name="connsiteY73" fmla="*/ 340426 h 3333750"/>
              <a:gd name="connsiteX74" fmla="*/ 397555 w 3893951"/>
              <a:gd name="connsiteY74" fmla="*/ 303074 h 3333750"/>
              <a:gd name="connsiteX75" fmla="*/ 447279 w 3893951"/>
              <a:gd name="connsiteY75" fmla="*/ 225455 h 3333750"/>
              <a:gd name="connsiteX76" fmla="*/ 447279 w 3893951"/>
              <a:gd name="connsiteY76" fmla="*/ 225452 h 3333750"/>
              <a:gd name="connsiteX77" fmla="*/ 447280 w 3893951"/>
              <a:gd name="connsiteY77" fmla="*/ 225450 h 3333750"/>
              <a:gd name="connsiteX78" fmla="*/ 446558 w 3893951"/>
              <a:gd name="connsiteY78" fmla="*/ 196630 h 3333750"/>
              <a:gd name="connsiteX79" fmla="*/ 403151 w 3893951"/>
              <a:gd name="connsiteY79" fmla="*/ 94234 h 3333750"/>
              <a:gd name="connsiteX80" fmla="*/ 360126 w 3893951"/>
              <a:gd name="connsiteY80" fmla="*/ 44217 h 3333750"/>
              <a:gd name="connsiteX81" fmla="*/ 343251 w 3893951"/>
              <a:gd name="connsiteY81" fmla="*/ 27013 h 3333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</a:cxnLst>
            <a:rect l="l" t="t" r="r" b="b"/>
            <a:pathLst>
              <a:path w="3893951" h="3333750">
                <a:moveTo>
                  <a:pt x="338352" y="0"/>
                </a:moveTo>
                <a:lnTo>
                  <a:pt x="3893951" y="0"/>
                </a:lnTo>
                <a:lnTo>
                  <a:pt x="3893950" y="3333750"/>
                </a:lnTo>
                <a:lnTo>
                  <a:pt x="304751" y="3333750"/>
                </a:lnTo>
                <a:lnTo>
                  <a:pt x="299358" y="3304361"/>
                </a:lnTo>
                <a:cubicBezTo>
                  <a:pt x="298009" y="3297979"/>
                  <a:pt x="294608" y="3290066"/>
                  <a:pt x="289708" y="3286685"/>
                </a:cubicBezTo>
                <a:cubicBezTo>
                  <a:pt x="228926" y="3245372"/>
                  <a:pt x="222374" y="3179973"/>
                  <a:pt x="213824" y="3115712"/>
                </a:cubicBezTo>
                <a:cubicBezTo>
                  <a:pt x="208545" y="3076788"/>
                  <a:pt x="204957" y="3037516"/>
                  <a:pt x="202316" y="2998158"/>
                </a:cubicBezTo>
                <a:lnTo>
                  <a:pt x="207662" y="2958263"/>
                </a:lnTo>
                <a:lnTo>
                  <a:pt x="240793" y="2883309"/>
                </a:lnTo>
                <a:lnTo>
                  <a:pt x="240793" y="2883306"/>
                </a:lnTo>
                <a:lnTo>
                  <a:pt x="240794" y="2883304"/>
                </a:lnTo>
                <a:lnTo>
                  <a:pt x="242359" y="2865498"/>
                </a:lnTo>
                <a:lnTo>
                  <a:pt x="243607" y="2851296"/>
                </a:lnTo>
                <a:lnTo>
                  <a:pt x="243607" y="2851294"/>
                </a:lnTo>
                <a:lnTo>
                  <a:pt x="243607" y="2851291"/>
                </a:lnTo>
                <a:cubicBezTo>
                  <a:pt x="243508" y="2841831"/>
                  <a:pt x="241844" y="2831988"/>
                  <a:pt x="240874" y="2822416"/>
                </a:cubicBezTo>
                <a:lnTo>
                  <a:pt x="242306" y="2795169"/>
                </a:lnTo>
                <a:lnTo>
                  <a:pt x="248777" y="2763326"/>
                </a:lnTo>
                <a:lnTo>
                  <a:pt x="248777" y="2763324"/>
                </a:lnTo>
                <a:lnTo>
                  <a:pt x="248777" y="2763321"/>
                </a:lnTo>
                <a:cubicBezTo>
                  <a:pt x="251485" y="2732217"/>
                  <a:pt x="243272" y="2703160"/>
                  <a:pt x="227451" y="2674476"/>
                </a:cubicBezTo>
                <a:cubicBezTo>
                  <a:pt x="212666" y="2647706"/>
                  <a:pt x="204543" y="2621092"/>
                  <a:pt x="204390" y="2594563"/>
                </a:cubicBezTo>
                <a:lnTo>
                  <a:pt x="208073" y="2569806"/>
                </a:lnTo>
                <a:lnTo>
                  <a:pt x="210301" y="2554829"/>
                </a:lnTo>
                <a:cubicBezTo>
                  <a:pt x="214374" y="2541598"/>
                  <a:pt x="220603" y="2528380"/>
                  <a:pt x="229152" y="2515164"/>
                </a:cubicBezTo>
                <a:cubicBezTo>
                  <a:pt x="233008" y="2509216"/>
                  <a:pt x="235255" y="2503451"/>
                  <a:pt x="236210" y="2497876"/>
                </a:cubicBezTo>
                <a:lnTo>
                  <a:pt x="236210" y="2497872"/>
                </a:lnTo>
                <a:lnTo>
                  <a:pt x="236210" y="2497871"/>
                </a:lnTo>
                <a:cubicBezTo>
                  <a:pt x="239076" y="2481146"/>
                  <a:pt x="230315" y="2466129"/>
                  <a:pt x="218499" y="2453005"/>
                </a:cubicBezTo>
                <a:cubicBezTo>
                  <a:pt x="200206" y="2432867"/>
                  <a:pt x="194108" y="2412190"/>
                  <a:pt x="203789" y="2386246"/>
                </a:cubicBezTo>
                <a:cubicBezTo>
                  <a:pt x="205943" y="2380500"/>
                  <a:pt x="203903" y="2372844"/>
                  <a:pt x="202366" y="2366479"/>
                </a:cubicBezTo>
                <a:lnTo>
                  <a:pt x="193358" y="2312402"/>
                </a:lnTo>
                <a:lnTo>
                  <a:pt x="197500" y="2286171"/>
                </a:lnTo>
                <a:cubicBezTo>
                  <a:pt x="200540" y="2277566"/>
                  <a:pt x="205471" y="2269116"/>
                  <a:pt x="212991" y="2260873"/>
                </a:cubicBezTo>
                <a:cubicBezTo>
                  <a:pt x="218905" y="2254401"/>
                  <a:pt x="220658" y="2244293"/>
                  <a:pt x="224294" y="2235925"/>
                </a:cubicBezTo>
                <a:cubicBezTo>
                  <a:pt x="231686" y="2218416"/>
                  <a:pt x="234985" y="2210032"/>
                  <a:pt x="233392" y="2202550"/>
                </a:cubicBezTo>
                <a:lnTo>
                  <a:pt x="233392" y="2202549"/>
                </a:lnTo>
                <a:lnTo>
                  <a:pt x="233393" y="2202545"/>
                </a:lnTo>
                <a:cubicBezTo>
                  <a:pt x="231800" y="2195063"/>
                  <a:pt x="225317" y="2188482"/>
                  <a:pt x="213142" y="2174578"/>
                </a:cubicBezTo>
                <a:cubicBezTo>
                  <a:pt x="200338" y="2160060"/>
                  <a:pt x="186806" y="2139680"/>
                  <a:pt x="186108" y="2121572"/>
                </a:cubicBezTo>
                <a:cubicBezTo>
                  <a:pt x="181863" y="2012342"/>
                  <a:pt x="145097" y="1911445"/>
                  <a:pt x="109847" y="1810408"/>
                </a:cubicBezTo>
                <a:cubicBezTo>
                  <a:pt x="88086" y="1748119"/>
                  <a:pt x="81452" y="1685980"/>
                  <a:pt x="91752" y="1620762"/>
                </a:cubicBezTo>
                <a:cubicBezTo>
                  <a:pt x="99302" y="1573585"/>
                  <a:pt x="75963" y="1531718"/>
                  <a:pt x="58748" y="1489866"/>
                </a:cubicBezTo>
                <a:cubicBezTo>
                  <a:pt x="55279" y="1481193"/>
                  <a:pt x="44081" y="1473799"/>
                  <a:pt x="34730" y="1469871"/>
                </a:cubicBezTo>
                <a:cubicBezTo>
                  <a:pt x="18203" y="1462773"/>
                  <a:pt x="8061" y="1452269"/>
                  <a:pt x="3279" y="1438932"/>
                </a:cubicBezTo>
                <a:lnTo>
                  <a:pt x="0" y="1416874"/>
                </a:lnTo>
                <a:lnTo>
                  <a:pt x="3992" y="1390999"/>
                </a:lnTo>
                <a:cubicBezTo>
                  <a:pt x="11654" y="1361796"/>
                  <a:pt x="22956" y="1334747"/>
                  <a:pt x="45142" y="1309569"/>
                </a:cubicBezTo>
                <a:cubicBezTo>
                  <a:pt x="71136" y="1280032"/>
                  <a:pt x="101030" y="1249178"/>
                  <a:pt x="109167" y="1206347"/>
                </a:cubicBezTo>
                <a:lnTo>
                  <a:pt x="110267" y="1190519"/>
                </a:lnTo>
                <a:lnTo>
                  <a:pt x="110996" y="1180040"/>
                </a:lnTo>
                <a:cubicBezTo>
                  <a:pt x="110384" y="1171512"/>
                  <a:pt x="108457" y="1162984"/>
                  <a:pt x="104934" y="1153741"/>
                </a:cubicBezTo>
                <a:cubicBezTo>
                  <a:pt x="101532" y="1144773"/>
                  <a:pt x="98319" y="1135777"/>
                  <a:pt x="95858" y="1126741"/>
                </a:cubicBezTo>
                <a:lnTo>
                  <a:pt x="91298" y="1099511"/>
                </a:lnTo>
                <a:lnTo>
                  <a:pt x="94638" y="1071991"/>
                </a:lnTo>
                <a:cubicBezTo>
                  <a:pt x="97444" y="1062761"/>
                  <a:pt x="102131" y="1053473"/>
                  <a:pt x="109263" y="1044117"/>
                </a:cubicBezTo>
                <a:cubicBezTo>
                  <a:pt x="117124" y="1033834"/>
                  <a:pt x="123267" y="1022033"/>
                  <a:pt x="126551" y="1009036"/>
                </a:cubicBezTo>
                <a:lnTo>
                  <a:pt x="126551" y="1009032"/>
                </a:lnTo>
                <a:lnTo>
                  <a:pt x="126551" y="1009031"/>
                </a:lnTo>
                <a:cubicBezTo>
                  <a:pt x="129835" y="996033"/>
                  <a:pt x="130260" y="981838"/>
                  <a:pt x="126682" y="966765"/>
                </a:cubicBezTo>
                <a:lnTo>
                  <a:pt x="126348" y="911562"/>
                </a:lnTo>
                <a:lnTo>
                  <a:pt x="145897" y="858844"/>
                </a:lnTo>
                <a:cubicBezTo>
                  <a:pt x="152238" y="846594"/>
                  <a:pt x="155111" y="831983"/>
                  <a:pt x="157485" y="818185"/>
                </a:cubicBezTo>
                <a:lnTo>
                  <a:pt x="165686" y="761944"/>
                </a:lnTo>
                <a:lnTo>
                  <a:pt x="171481" y="722208"/>
                </a:lnTo>
                <a:lnTo>
                  <a:pt x="179170" y="643073"/>
                </a:lnTo>
                <a:lnTo>
                  <a:pt x="190123" y="604103"/>
                </a:lnTo>
                <a:cubicBezTo>
                  <a:pt x="196475" y="592762"/>
                  <a:pt x="205936" y="583242"/>
                  <a:pt x="219721" y="576052"/>
                </a:cubicBezTo>
                <a:cubicBezTo>
                  <a:pt x="228481" y="571424"/>
                  <a:pt x="234860" y="561659"/>
                  <a:pt x="241789" y="553756"/>
                </a:cubicBezTo>
                <a:cubicBezTo>
                  <a:pt x="246822" y="548132"/>
                  <a:pt x="250372" y="540919"/>
                  <a:pt x="255630" y="535657"/>
                </a:cubicBezTo>
                <a:cubicBezTo>
                  <a:pt x="283335" y="508063"/>
                  <a:pt x="311261" y="480835"/>
                  <a:pt x="338984" y="453434"/>
                </a:cubicBezTo>
                <a:cubicBezTo>
                  <a:pt x="341605" y="450705"/>
                  <a:pt x="344776" y="447738"/>
                  <a:pt x="345810" y="444393"/>
                </a:cubicBezTo>
                <a:cubicBezTo>
                  <a:pt x="356607" y="409737"/>
                  <a:pt x="366611" y="374770"/>
                  <a:pt x="378204" y="340426"/>
                </a:cubicBezTo>
                <a:cubicBezTo>
                  <a:pt x="382734" y="327195"/>
                  <a:pt x="388556" y="313463"/>
                  <a:pt x="397555" y="303074"/>
                </a:cubicBezTo>
                <a:cubicBezTo>
                  <a:pt x="417965" y="279402"/>
                  <a:pt x="440446" y="257452"/>
                  <a:pt x="447279" y="225455"/>
                </a:cubicBezTo>
                <a:lnTo>
                  <a:pt x="447279" y="225452"/>
                </a:lnTo>
                <a:lnTo>
                  <a:pt x="447280" y="225450"/>
                </a:lnTo>
                <a:cubicBezTo>
                  <a:pt x="449291" y="216084"/>
                  <a:pt x="449821" y="205131"/>
                  <a:pt x="446558" y="196630"/>
                </a:cubicBezTo>
                <a:cubicBezTo>
                  <a:pt x="433073" y="162088"/>
                  <a:pt x="417189" y="128533"/>
                  <a:pt x="403151" y="94234"/>
                </a:cubicBezTo>
                <a:cubicBezTo>
                  <a:pt x="394465" y="72455"/>
                  <a:pt x="384640" y="52882"/>
                  <a:pt x="360126" y="44217"/>
                </a:cubicBezTo>
                <a:cubicBezTo>
                  <a:pt x="353212" y="41791"/>
                  <a:pt x="345221" y="33910"/>
                  <a:pt x="343251" y="27013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xmlns="" id="{8DA66A3A-89C7-49C3-A7B9-BFE49AE42B9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453378" y="3562350"/>
            <a:ext cx="3738619" cy="3333750"/>
          </a:xfrm>
          <a:custGeom>
            <a:avLst/>
            <a:gdLst>
              <a:gd name="connsiteX0" fmla="*/ 3738619 w 3738619"/>
              <a:gd name="connsiteY0" fmla="*/ 0 h 3333750"/>
              <a:gd name="connsiteX1" fmla="*/ 3738619 w 3738619"/>
              <a:gd name="connsiteY1" fmla="*/ 3333750 h 3333750"/>
              <a:gd name="connsiteX2" fmla="*/ 1061323 w 3738619"/>
              <a:gd name="connsiteY2" fmla="*/ 3333750 h 3333750"/>
              <a:gd name="connsiteX3" fmla="*/ 1043733 w 3738619"/>
              <a:gd name="connsiteY3" fmla="*/ 3295649 h 3333750"/>
              <a:gd name="connsiteX4" fmla="*/ 1061325 w 3738619"/>
              <a:gd name="connsiteY4" fmla="*/ 3295649 h 3333750"/>
              <a:gd name="connsiteX5" fmla="*/ 1043071 w 3738619"/>
              <a:gd name="connsiteY5" fmla="*/ 3256108 h 3333750"/>
              <a:gd name="connsiteX6" fmla="*/ 1027663 w 3738619"/>
              <a:gd name="connsiteY6" fmla="*/ 3206821 h 3333750"/>
              <a:gd name="connsiteX7" fmla="*/ 983276 w 3738619"/>
              <a:gd name="connsiteY7" fmla="*/ 3079072 h 3333750"/>
              <a:gd name="connsiteX8" fmla="*/ 892060 w 3738619"/>
              <a:gd name="connsiteY8" fmla="*/ 3018728 h 3333750"/>
              <a:gd name="connsiteX9" fmla="*/ 836365 w 3738619"/>
              <a:gd name="connsiteY9" fmla="*/ 2976566 h 3333750"/>
              <a:gd name="connsiteX10" fmla="*/ 797617 w 3738619"/>
              <a:gd name="connsiteY10" fmla="*/ 2918894 h 3333750"/>
              <a:gd name="connsiteX11" fmla="*/ 782113 w 3738619"/>
              <a:gd name="connsiteY11" fmla="*/ 2885302 h 3333750"/>
              <a:gd name="connsiteX12" fmla="*/ 780734 w 3738619"/>
              <a:gd name="connsiteY12" fmla="*/ 2827275 h 3333750"/>
              <a:gd name="connsiteX13" fmla="*/ 786890 w 3738619"/>
              <a:gd name="connsiteY13" fmla="*/ 2806942 h 3333750"/>
              <a:gd name="connsiteX14" fmla="*/ 799931 w 3738619"/>
              <a:gd name="connsiteY14" fmla="*/ 2785568 h 3333750"/>
              <a:gd name="connsiteX15" fmla="*/ 803258 w 3738619"/>
              <a:gd name="connsiteY15" fmla="*/ 2746620 h 3333750"/>
              <a:gd name="connsiteX16" fmla="*/ 801392 w 3738619"/>
              <a:gd name="connsiteY16" fmla="*/ 2744427 h 3333750"/>
              <a:gd name="connsiteX17" fmla="*/ 809333 w 3738619"/>
              <a:gd name="connsiteY17" fmla="*/ 2727861 h 3333750"/>
              <a:gd name="connsiteX18" fmla="*/ 803261 w 3738619"/>
              <a:gd name="connsiteY18" fmla="*/ 2708520 h 3333750"/>
              <a:gd name="connsiteX19" fmla="*/ 720962 w 3738619"/>
              <a:gd name="connsiteY19" fmla="*/ 2611783 h 3333750"/>
              <a:gd name="connsiteX20" fmla="*/ 698292 w 3738619"/>
              <a:gd name="connsiteY20" fmla="*/ 2602377 h 3333750"/>
              <a:gd name="connsiteX21" fmla="*/ 588240 w 3738619"/>
              <a:gd name="connsiteY21" fmla="*/ 2572451 h 3333750"/>
              <a:gd name="connsiteX22" fmla="*/ 554820 w 3738619"/>
              <a:gd name="connsiteY22" fmla="*/ 2547958 h 3333750"/>
              <a:gd name="connsiteX23" fmla="*/ 546571 w 3738619"/>
              <a:gd name="connsiteY23" fmla="*/ 2537235 h 3333750"/>
              <a:gd name="connsiteX24" fmla="*/ 492084 w 3738619"/>
              <a:gd name="connsiteY24" fmla="*/ 2460147 h 3333750"/>
              <a:gd name="connsiteX25" fmla="*/ 457709 w 3738619"/>
              <a:gd name="connsiteY25" fmla="*/ 2385428 h 3333750"/>
              <a:gd name="connsiteX26" fmla="*/ 416799 w 3738619"/>
              <a:gd name="connsiteY26" fmla="*/ 2274769 h 3333750"/>
              <a:gd name="connsiteX27" fmla="*/ 380504 w 3738619"/>
              <a:gd name="connsiteY27" fmla="*/ 2227200 h 3333750"/>
              <a:gd name="connsiteX28" fmla="*/ 339844 w 3738619"/>
              <a:gd name="connsiteY28" fmla="*/ 2138135 h 3333750"/>
              <a:gd name="connsiteX29" fmla="*/ 327822 w 3738619"/>
              <a:gd name="connsiteY29" fmla="*/ 2100781 h 3333750"/>
              <a:gd name="connsiteX30" fmla="*/ 309627 w 3738619"/>
              <a:gd name="connsiteY30" fmla="*/ 2069159 h 3333750"/>
              <a:gd name="connsiteX31" fmla="*/ 282689 w 3738619"/>
              <a:gd name="connsiteY31" fmla="*/ 2036038 h 3333750"/>
              <a:gd name="connsiteX32" fmla="*/ 216761 w 3738619"/>
              <a:gd name="connsiteY32" fmla="*/ 1948899 h 3333750"/>
              <a:gd name="connsiteX33" fmla="*/ 202442 w 3738619"/>
              <a:gd name="connsiteY33" fmla="*/ 1886185 h 3333750"/>
              <a:gd name="connsiteX34" fmla="*/ 202596 w 3738619"/>
              <a:gd name="connsiteY34" fmla="*/ 1882650 h 3333750"/>
              <a:gd name="connsiteX35" fmla="*/ 214123 w 3738619"/>
              <a:gd name="connsiteY35" fmla="*/ 1847207 h 3333750"/>
              <a:gd name="connsiteX36" fmla="*/ 224299 w 3738619"/>
              <a:gd name="connsiteY36" fmla="*/ 1806536 h 3333750"/>
              <a:gd name="connsiteX37" fmla="*/ 219510 w 3738619"/>
              <a:gd name="connsiteY37" fmla="*/ 1787589 h 3333750"/>
              <a:gd name="connsiteX38" fmla="*/ 224302 w 3738619"/>
              <a:gd name="connsiteY38" fmla="*/ 1768436 h 3333750"/>
              <a:gd name="connsiteX39" fmla="*/ 206085 w 3738619"/>
              <a:gd name="connsiteY39" fmla="*/ 1729498 h 3333750"/>
              <a:gd name="connsiteX40" fmla="*/ 200110 w 3738619"/>
              <a:gd name="connsiteY40" fmla="*/ 1718192 h 3333750"/>
              <a:gd name="connsiteX41" fmla="*/ 208843 w 3738619"/>
              <a:gd name="connsiteY41" fmla="*/ 1693121 h 3333750"/>
              <a:gd name="connsiteX42" fmla="*/ 229044 w 3738619"/>
              <a:gd name="connsiteY42" fmla="*/ 1667170 h 3333750"/>
              <a:gd name="connsiteX43" fmla="*/ 208476 w 3738619"/>
              <a:gd name="connsiteY43" fmla="*/ 1656083 h 3333750"/>
              <a:gd name="connsiteX44" fmla="*/ 208846 w 3738619"/>
              <a:gd name="connsiteY44" fmla="*/ 1655022 h 3333750"/>
              <a:gd name="connsiteX45" fmla="*/ 229047 w 3738619"/>
              <a:gd name="connsiteY45" fmla="*/ 1629070 h 3333750"/>
              <a:gd name="connsiteX46" fmla="*/ 159736 w 3738619"/>
              <a:gd name="connsiteY46" fmla="*/ 1534205 h 3333750"/>
              <a:gd name="connsiteX47" fmla="*/ 104772 w 3738619"/>
              <a:gd name="connsiteY47" fmla="*/ 1504222 h 3333750"/>
              <a:gd name="connsiteX48" fmla="*/ 59785 w 3738619"/>
              <a:gd name="connsiteY48" fmla="*/ 1486596 h 3333750"/>
              <a:gd name="connsiteX49" fmla="*/ 46076 w 3738619"/>
              <a:gd name="connsiteY49" fmla="*/ 1445904 h 3333750"/>
              <a:gd name="connsiteX50" fmla="*/ 49933 w 3738619"/>
              <a:gd name="connsiteY50" fmla="*/ 1346275 h 3333750"/>
              <a:gd name="connsiteX51" fmla="*/ 81787 w 3738619"/>
              <a:gd name="connsiteY51" fmla="*/ 1269904 h 3333750"/>
              <a:gd name="connsiteX52" fmla="*/ 95293 w 3738619"/>
              <a:gd name="connsiteY52" fmla="*/ 1246289 h 3333750"/>
              <a:gd name="connsiteX53" fmla="*/ 83731 w 3738619"/>
              <a:gd name="connsiteY53" fmla="*/ 1229371 h 3333750"/>
              <a:gd name="connsiteX54" fmla="*/ 92510 w 3738619"/>
              <a:gd name="connsiteY54" fmla="*/ 1218362 h 3333750"/>
              <a:gd name="connsiteX55" fmla="*/ 79423 w 3738619"/>
              <a:gd name="connsiteY55" fmla="*/ 1184961 h 3333750"/>
              <a:gd name="connsiteX56" fmla="*/ 15967 w 3738619"/>
              <a:gd name="connsiteY56" fmla="*/ 1108119 h 3333750"/>
              <a:gd name="connsiteX57" fmla="*/ 6502 w 3738619"/>
              <a:gd name="connsiteY57" fmla="*/ 1075696 h 3333750"/>
              <a:gd name="connsiteX58" fmla="*/ 440 w 3738619"/>
              <a:gd name="connsiteY58" fmla="*/ 1047317 h 3333750"/>
              <a:gd name="connsiteX59" fmla="*/ 0 w 3738619"/>
              <a:gd name="connsiteY59" fmla="*/ 1042798 h 3333750"/>
              <a:gd name="connsiteX60" fmla="*/ 2107 w 3738619"/>
              <a:gd name="connsiteY60" fmla="*/ 1029908 h 3333750"/>
              <a:gd name="connsiteX61" fmla="*/ 10757 w 3738619"/>
              <a:gd name="connsiteY61" fmla="*/ 1003412 h 3333750"/>
              <a:gd name="connsiteX62" fmla="*/ 87603 w 3738619"/>
              <a:gd name="connsiteY62" fmla="*/ 872999 h 3333750"/>
              <a:gd name="connsiteX63" fmla="*/ 94476 w 3738619"/>
              <a:gd name="connsiteY63" fmla="*/ 851902 h 3333750"/>
              <a:gd name="connsiteX64" fmla="*/ 97081 w 3738619"/>
              <a:gd name="connsiteY64" fmla="*/ 815508 h 3333750"/>
              <a:gd name="connsiteX65" fmla="*/ 155135 w 3738619"/>
              <a:gd name="connsiteY65" fmla="*/ 667876 h 3333750"/>
              <a:gd name="connsiteX66" fmla="*/ 151740 w 3738619"/>
              <a:gd name="connsiteY66" fmla="*/ 637004 h 3333750"/>
              <a:gd name="connsiteX67" fmla="*/ 150466 w 3738619"/>
              <a:gd name="connsiteY67" fmla="*/ 635585 h 3333750"/>
              <a:gd name="connsiteX68" fmla="*/ 155138 w 3738619"/>
              <a:gd name="connsiteY68" fmla="*/ 629776 h 3333750"/>
              <a:gd name="connsiteX69" fmla="*/ 151743 w 3738619"/>
              <a:gd name="connsiteY69" fmla="*/ 598904 h 3333750"/>
              <a:gd name="connsiteX70" fmla="*/ 142353 w 3738619"/>
              <a:gd name="connsiteY70" fmla="*/ 588444 h 3333750"/>
              <a:gd name="connsiteX71" fmla="*/ 141284 w 3738619"/>
              <a:gd name="connsiteY71" fmla="*/ 584483 h 3333750"/>
              <a:gd name="connsiteX72" fmla="*/ 147587 w 3738619"/>
              <a:gd name="connsiteY72" fmla="*/ 530830 h 3333750"/>
              <a:gd name="connsiteX73" fmla="*/ 152085 w 3738619"/>
              <a:gd name="connsiteY73" fmla="*/ 490054 h 3333750"/>
              <a:gd name="connsiteX74" fmla="*/ 154178 w 3738619"/>
              <a:gd name="connsiteY74" fmla="*/ 459366 h 3333750"/>
              <a:gd name="connsiteX75" fmla="*/ 152424 w 3738619"/>
              <a:gd name="connsiteY75" fmla="*/ 447030 h 3333750"/>
              <a:gd name="connsiteX76" fmla="*/ 154181 w 3738619"/>
              <a:gd name="connsiteY76" fmla="*/ 421266 h 3333750"/>
              <a:gd name="connsiteX77" fmla="*/ 117940 w 3738619"/>
              <a:gd name="connsiteY77" fmla="*/ 342017 h 3333750"/>
              <a:gd name="connsiteX78" fmla="*/ 85885 w 3738619"/>
              <a:gd name="connsiteY78" fmla="*/ 250827 h 3333750"/>
              <a:gd name="connsiteX79" fmla="*/ 87930 w 3738619"/>
              <a:gd name="connsiteY79" fmla="*/ 237631 h 3333750"/>
              <a:gd name="connsiteX80" fmla="*/ 81480 w 3738619"/>
              <a:gd name="connsiteY80" fmla="*/ 220154 h 3333750"/>
              <a:gd name="connsiteX81" fmla="*/ 82562 w 3738619"/>
              <a:gd name="connsiteY81" fmla="*/ 212304 h 3333750"/>
              <a:gd name="connsiteX82" fmla="*/ 95941 w 3738619"/>
              <a:gd name="connsiteY82" fmla="*/ 149888 h 3333750"/>
              <a:gd name="connsiteX83" fmla="*/ 117352 w 3738619"/>
              <a:gd name="connsiteY83" fmla="*/ 93220 h 3333750"/>
              <a:gd name="connsiteX84" fmla="*/ 137239 w 3738619"/>
              <a:gd name="connsiteY84" fmla="*/ 37948 h 3333750"/>
              <a:gd name="connsiteX85" fmla="*/ 134247 w 3738619"/>
              <a:gd name="connsiteY85" fmla="*/ 18904 h 3333750"/>
              <a:gd name="connsiteX86" fmla="*/ 137219 w 3738619"/>
              <a:gd name="connsiteY86" fmla="*/ 1 h 3333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3738619" h="3333750">
                <a:moveTo>
                  <a:pt x="3738619" y="0"/>
                </a:moveTo>
                <a:lnTo>
                  <a:pt x="3738619" y="3333750"/>
                </a:lnTo>
                <a:lnTo>
                  <a:pt x="1061323" y="3333750"/>
                </a:lnTo>
                <a:lnTo>
                  <a:pt x="1043733" y="3295649"/>
                </a:lnTo>
                <a:lnTo>
                  <a:pt x="1061325" y="3295649"/>
                </a:lnTo>
                <a:lnTo>
                  <a:pt x="1043071" y="3256108"/>
                </a:lnTo>
                <a:cubicBezTo>
                  <a:pt x="1035389" y="3241122"/>
                  <a:pt x="1031689" y="3223671"/>
                  <a:pt x="1027663" y="3206821"/>
                </a:cubicBezTo>
                <a:cubicBezTo>
                  <a:pt x="1016950" y="3162844"/>
                  <a:pt x="1013995" y="3115863"/>
                  <a:pt x="983276" y="3079072"/>
                </a:cubicBezTo>
                <a:cubicBezTo>
                  <a:pt x="959203" y="3050090"/>
                  <a:pt x="930628" y="3026301"/>
                  <a:pt x="892060" y="3018728"/>
                </a:cubicBezTo>
                <a:cubicBezTo>
                  <a:pt x="866152" y="3013636"/>
                  <a:pt x="848672" y="3000313"/>
                  <a:pt x="836365" y="2976566"/>
                </a:cubicBezTo>
                <a:cubicBezTo>
                  <a:pt x="825696" y="2956116"/>
                  <a:pt x="809923" y="2938427"/>
                  <a:pt x="797617" y="2918894"/>
                </a:cubicBezTo>
                <a:cubicBezTo>
                  <a:pt x="791126" y="2908582"/>
                  <a:pt x="783171" y="2896874"/>
                  <a:pt x="782113" y="2885302"/>
                </a:cubicBezTo>
                <a:lnTo>
                  <a:pt x="780734" y="2827275"/>
                </a:lnTo>
                <a:lnTo>
                  <a:pt x="786890" y="2806942"/>
                </a:lnTo>
                <a:cubicBezTo>
                  <a:pt x="790576" y="2799383"/>
                  <a:pt x="795268" y="2792116"/>
                  <a:pt x="799931" y="2785568"/>
                </a:cubicBezTo>
                <a:cubicBezTo>
                  <a:pt x="809789" y="2772040"/>
                  <a:pt x="814028" y="2759793"/>
                  <a:pt x="803258" y="2746620"/>
                </a:cubicBezTo>
                <a:lnTo>
                  <a:pt x="801392" y="2744427"/>
                </a:lnTo>
                <a:lnTo>
                  <a:pt x="809333" y="2727861"/>
                </a:lnTo>
                <a:cubicBezTo>
                  <a:pt x="810279" y="2721462"/>
                  <a:pt x="808646" y="2715107"/>
                  <a:pt x="803261" y="2708520"/>
                </a:cubicBezTo>
                <a:cubicBezTo>
                  <a:pt x="776358" y="2675783"/>
                  <a:pt x="749108" y="2643453"/>
                  <a:pt x="720962" y="2611783"/>
                </a:cubicBezTo>
                <a:cubicBezTo>
                  <a:pt x="716061" y="2606300"/>
                  <a:pt x="706142" y="2604528"/>
                  <a:pt x="698292" y="2602377"/>
                </a:cubicBezTo>
                <a:cubicBezTo>
                  <a:pt x="661604" y="2592336"/>
                  <a:pt x="624500" y="2584058"/>
                  <a:pt x="588240" y="2572451"/>
                </a:cubicBezTo>
                <a:cubicBezTo>
                  <a:pt x="575819" y="2568422"/>
                  <a:pt x="565569" y="2556732"/>
                  <a:pt x="554820" y="2547958"/>
                </a:cubicBezTo>
                <a:cubicBezTo>
                  <a:pt x="551316" y="2545218"/>
                  <a:pt x="550175" y="2539007"/>
                  <a:pt x="546571" y="2537235"/>
                </a:cubicBezTo>
                <a:cubicBezTo>
                  <a:pt x="513396" y="2521710"/>
                  <a:pt x="506223" y="2489270"/>
                  <a:pt x="492084" y="2460147"/>
                </a:cubicBezTo>
                <a:cubicBezTo>
                  <a:pt x="480050" y="2435227"/>
                  <a:pt x="470345" y="2408567"/>
                  <a:pt x="457709" y="2385428"/>
                </a:cubicBezTo>
                <a:cubicBezTo>
                  <a:pt x="437977" y="2349544"/>
                  <a:pt x="421162" y="2316265"/>
                  <a:pt x="416799" y="2274769"/>
                </a:cubicBezTo>
                <a:cubicBezTo>
                  <a:pt x="415048" y="2257712"/>
                  <a:pt x="395963" y="2239370"/>
                  <a:pt x="380504" y="2227200"/>
                </a:cubicBezTo>
                <a:cubicBezTo>
                  <a:pt x="350620" y="2203723"/>
                  <a:pt x="338274" y="2175391"/>
                  <a:pt x="339844" y="2138135"/>
                </a:cubicBezTo>
                <a:cubicBezTo>
                  <a:pt x="340442" y="2125837"/>
                  <a:pt x="333123" y="2112730"/>
                  <a:pt x="327822" y="2100781"/>
                </a:cubicBezTo>
                <a:cubicBezTo>
                  <a:pt x="322969" y="2089554"/>
                  <a:pt x="316464" y="2079056"/>
                  <a:pt x="309627" y="2069159"/>
                </a:cubicBezTo>
                <a:cubicBezTo>
                  <a:pt x="301275" y="2057295"/>
                  <a:pt x="294332" y="2042050"/>
                  <a:pt x="282689" y="2036038"/>
                </a:cubicBezTo>
                <a:cubicBezTo>
                  <a:pt x="246322" y="2016979"/>
                  <a:pt x="228023" y="1982113"/>
                  <a:pt x="216761" y="1948899"/>
                </a:cubicBezTo>
                <a:lnTo>
                  <a:pt x="202442" y="1886185"/>
                </a:lnTo>
                <a:lnTo>
                  <a:pt x="202596" y="1882650"/>
                </a:lnTo>
                <a:cubicBezTo>
                  <a:pt x="204620" y="1870781"/>
                  <a:pt x="208307" y="1858930"/>
                  <a:pt x="214123" y="1847207"/>
                </a:cubicBezTo>
                <a:cubicBezTo>
                  <a:pt x="221162" y="1833174"/>
                  <a:pt x="225097" y="1819710"/>
                  <a:pt x="224299" y="1806536"/>
                </a:cubicBezTo>
                <a:lnTo>
                  <a:pt x="219510" y="1787589"/>
                </a:lnTo>
                <a:lnTo>
                  <a:pt x="224302" y="1768436"/>
                </a:lnTo>
                <a:cubicBezTo>
                  <a:pt x="223504" y="1755262"/>
                  <a:pt x="217975" y="1742376"/>
                  <a:pt x="206085" y="1729498"/>
                </a:cubicBezTo>
                <a:lnTo>
                  <a:pt x="200110" y="1718192"/>
                </a:lnTo>
                <a:lnTo>
                  <a:pt x="208843" y="1693121"/>
                </a:lnTo>
                <a:cubicBezTo>
                  <a:pt x="214324" y="1686115"/>
                  <a:pt x="219789" y="1678920"/>
                  <a:pt x="229044" y="1667170"/>
                </a:cubicBezTo>
                <a:lnTo>
                  <a:pt x="208476" y="1656083"/>
                </a:lnTo>
                <a:lnTo>
                  <a:pt x="208846" y="1655022"/>
                </a:lnTo>
                <a:cubicBezTo>
                  <a:pt x="214327" y="1648015"/>
                  <a:pt x="219792" y="1640819"/>
                  <a:pt x="229047" y="1629070"/>
                </a:cubicBezTo>
                <a:cubicBezTo>
                  <a:pt x="180781" y="1613778"/>
                  <a:pt x="172846" y="1572989"/>
                  <a:pt x="159736" y="1534205"/>
                </a:cubicBezTo>
                <a:cubicBezTo>
                  <a:pt x="151637" y="1510461"/>
                  <a:pt x="127195" y="1506763"/>
                  <a:pt x="104772" y="1504222"/>
                </a:cubicBezTo>
                <a:cubicBezTo>
                  <a:pt x="84583" y="1502049"/>
                  <a:pt x="69687" y="1496571"/>
                  <a:pt x="59785" y="1486596"/>
                </a:cubicBezTo>
                <a:lnTo>
                  <a:pt x="46076" y="1445904"/>
                </a:lnTo>
                <a:lnTo>
                  <a:pt x="49933" y="1346275"/>
                </a:lnTo>
                <a:cubicBezTo>
                  <a:pt x="52144" y="1318144"/>
                  <a:pt x="61428" y="1292044"/>
                  <a:pt x="81787" y="1269904"/>
                </a:cubicBezTo>
                <a:cubicBezTo>
                  <a:pt x="91709" y="1259147"/>
                  <a:pt x="95949" y="1252686"/>
                  <a:pt x="95293" y="1246289"/>
                </a:cubicBezTo>
                <a:lnTo>
                  <a:pt x="83731" y="1229371"/>
                </a:lnTo>
                <a:lnTo>
                  <a:pt x="92510" y="1218362"/>
                </a:lnTo>
                <a:cubicBezTo>
                  <a:pt x="99164" y="1207084"/>
                  <a:pt x="93919" y="1200711"/>
                  <a:pt x="79423" y="1184961"/>
                </a:cubicBezTo>
                <a:cubicBezTo>
                  <a:pt x="56902" y="1160429"/>
                  <a:pt x="35815" y="1134810"/>
                  <a:pt x="15967" y="1108119"/>
                </a:cubicBezTo>
                <a:cubicBezTo>
                  <a:pt x="9652" y="1099704"/>
                  <a:pt x="8661" y="1086787"/>
                  <a:pt x="6502" y="1075696"/>
                </a:cubicBezTo>
                <a:cubicBezTo>
                  <a:pt x="4591" y="1066307"/>
                  <a:pt x="2241" y="1056813"/>
                  <a:pt x="440" y="1047317"/>
                </a:cubicBezTo>
                <a:lnTo>
                  <a:pt x="0" y="1042798"/>
                </a:lnTo>
                <a:lnTo>
                  <a:pt x="2107" y="1029908"/>
                </a:lnTo>
                <a:cubicBezTo>
                  <a:pt x="4513" y="1020912"/>
                  <a:pt x="7622" y="1012019"/>
                  <a:pt x="10757" y="1003412"/>
                </a:cubicBezTo>
                <a:cubicBezTo>
                  <a:pt x="28362" y="955316"/>
                  <a:pt x="51626" y="910530"/>
                  <a:pt x="87603" y="872999"/>
                </a:cubicBezTo>
                <a:cubicBezTo>
                  <a:pt x="92327" y="868169"/>
                  <a:pt x="93427" y="859268"/>
                  <a:pt x="94476" y="851902"/>
                </a:cubicBezTo>
                <a:cubicBezTo>
                  <a:pt x="96247" y="839880"/>
                  <a:pt x="97792" y="827496"/>
                  <a:pt x="97081" y="815508"/>
                </a:cubicBezTo>
                <a:cubicBezTo>
                  <a:pt x="93672" y="757283"/>
                  <a:pt x="116071" y="709324"/>
                  <a:pt x="155135" y="667876"/>
                </a:cubicBezTo>
                <a:cubicBezTo>
                  <a:pt x="166290" y="655953"/>
                  <a:pt x="166855" y="647484"/>
                  <a:pt x="151740" y="637004"/>
                </a:cubicBezTo>
                <a:lnTo>
                  <a:pt x="150466" y="635585"/>
                </a:lnTo>
                <a:lnTo>
                  <a:pt x="155138" y="629776"/>
                </a:lnTo>
                <a:cubicBezTo>
                  <a:pt x="166293" y="617853"/>
                  <a:pt x="166858" y="609384"/>
                  <a:pt x="151743" y="598904"/>
                </a:cubicBezTo>
                <a:cubicBezTo>
                  <a:pt x="147353" y="595863"/>
                  <a:pt x="144351" y="592323"/>
                  <a:pt x="142353" y="588444"/>
                </a:cubicBezTo>
                <a:lnTo>
                  <a:pt x="141284" y="584483"/>
                </a:lnTo>
                <a:lnTo>
                  <a:pt x="147587" y="530830"/>
                </a:lnTo>
                <a:cubicBezTo>
                  <a:pt x="149011" y="517119"/>
                  <a:pt x="150074" y="503630"/>
                  <a:pt x="152085" y="490054"/>
                </a:cubicBezTo>
                <a:cubicBezTo>
                  <a:pt x="153654" y="479485"/>
                  <a:pt x="154429" y="469252"/>
                  <a:pt x="154178" y="459366"/>
                </a:cubicBezTo>
                <a:lnTo>
                  <a:pt x="152424" y="447030"/>
                </a:lnTo>
                <a:lnTo>
                  <a:pt x="154181" y="421266"/>
                </a:lnTo>
                <a:cubicBezTo>
                  <a:pt x="153426" y="391609"/>
                  <a:pt x="143433" y="365083"/>
                  <a:pt x="117940" y="342017"/>
                </a:cubicBezTo>
                <a:cubicBezTo>
                  <a:pt x="91884" y="318573"/>
                  <a:pt x="81864" y="286394"/>
                  <a:pt x="85885" y="250827"/>
                </a:cubicBezTo>
                <a:cubicBezTo>
                  <a:pt x="86433" y="246376"/>
                  <a:pt x="89725" y="240529"/>
                  <a:pt x="87930" y="237631"/>
                </a:cubicBezTo>
                <a:lnTo>
                  <a:pt x="81480" y="220154"/>
                </a:lnTo>
                <a:lnTo>
                  <a:pt x="82562" y="212304"/>
                </a:lnTo>
                <a:cubicBezTo>
                  <a:pt x="88036" y="191597"/>
                  <a:pt x="96633" y="171060"/>
                  <a:pt x="95941" y="149888"/>
                </a:cubicBezTo>
                <a:cubicBezTo>
                  <a:pt x="95379" y="131193"/>
                  <a:pt x="107687" y="110938"/>
                  <a:pt x="117352" y="93220"/>
                </a:cubicBezTo>
                <a:cubicBezTo>
                  <a:pt x="127305" y="74949"/>
                  <a:pt x="137063" y="58095"/>
                  <a:pt x="137239" y="37948"/>
                </a:cubicBezTo>
                <a:lnTo>
                  <a:pt x="134247" y="18904"/>
                </a:lnTo>
                <a:lnTo>
                  <a:pt x="137219" y="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C86DBE7C-0F85-4AA2-9D35-3E5EDE28AE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6855425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xmlns="" id="{EB3EC092-24BA-4508-A20C-DB43A8D7799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34000" y="762000"/>
            <a:ext cx="6095524" cy="4637931"/>
          </a:xfrm>
          <a:custGeom>
            <a:avLst/>
            <a:gdLst>
              <a:gd name="connsiteX0" fmla="*/ 0 w 6095524"/>
              <a:gd name="connsiteY0" fmla="*/ 0 h 4637931"/>
              <a:gd name="connsiteX1" fmla="*/ 6095524 w 6095524"/>
              <a:gd name="connsiteY1" fmla="*/ 0 h 4637931"/>
              <a:gd name="connsiteX2" fmla="*/ 6095524 w 6095524"/>
              <a:gd name="connsiteY2" fmla="*/ 3296937 h 4637931"/>
              <a:gd name="connsiteX3" fmla="*/ 6095524 w 6095524"/>
              <a:gd name="connsiteY3" fmla="*/ 3318709 h 4637931"/>
              <a:gd name="connsiteX4" fmla="*/ 6081792 w 6095524"/>
              <a:gd name="connsiteY4" fmla="*/ 3327160 h 4637931"/>
              <a:gd name="connsiteX5" fmla="*/ 6039258 w 6095524"/>
              <a:gd name="connsiteY5" fmla="*/ 3351739 h 4637931"/>
              <a:gd name="connsiteX6" fmla="*/ 6017942 w 6095524"/>
              <a:gd name="connsiteY6" fmla="*/ 3385057 h 4637931"/>
              <a:gd name="connsiteX7" fmla="*/ 5968302 w 6095524"/>
              <a:gd name="connsiteY7" fmla="*/ 3444491 h 4637931"/>
              <a:gd name="connsiteX8" fmla="*/ 5947467 w 6095524"/>
              <a:gd name="connsiteY8" fmla="*/ 3467150 h 4637931"/>
              <a:gd name="connsiteX9" fmla="*/ 5935657 w 6095524"/>
              <a:gd name="connsiteY9" fmla="*/ 3475600 h 4637931"/>
              <a:gd name="connsiteX10" fmla="*/ 5908676 w 6095524"/>
              <a:gd name="connsiteY10" fmla="*/ 3503444 h 4637931"/>
              <a:gd name="connsiteX11" fmla="*/ 5895618 w 6095524"/>
              <a:gd name="connsiteY11" fmla="*/ 3519670 h 4637931"/>
              <a:gd name="connsiteX12" fmla="*/ 5853084 w 6095524"/>
              <a:gd name="connsiteY12" fmla="*/ 3574399 h 4637931"/>
              <a:gd name="connsiteX13" fmla="*/ 5837528 w 6095524"/>
              <a:gd name="connsiteY13" fmla="*/ 3589282 h 4637931"/>
              <a:gd name="connsiteX14" fmla="*/ 5811221 w 6095524"/>
              <a:gd name="connsiteY14" fmla="*/ 3609348 h 4637931"/>
              <a:gd name="connsiteX15" fmla="*/ 5795763 w 6095524"/>
              <a:gd name="connsiteY15" fmla="*/ 3617510 h 4637931"/>
              <a:gd name="connsiteX16" fmla="*/ 5768494 w 6095524"/>
              <a:gd name="connsiteY16" fmla="*/ 3646410 h 4637931"/>
              <a:gd name="connsiteX17" fmla="*/ 5725000 w 6095524"/>
              <a:gd name="connsiteY17" fmla="*/ 3715925 h 4637931"/>
              <a:gd name="connsiteX18" fmla="*/ 5676896 w 6095524"/>
              <a:gd name="connsiteY18" fmla="*/ 3752795 h 4637931"/>
              <a:gd name="connsiteX19" fmla="*/ 5660477 w 6095524"/>
              <a:gd name="connsiteY19" fmla="*/ 3778527 h 4637931"/>
              <a:gd name="connsiteX20" fmla="*/ 5629944 w 6095524"/>
              <a:gd name="connsiteY20" fmla="*/ 3809060 h 4637931"/>
              <a:gd name="connsiteX21" fmla="*/ 5590194 w 6095524"/>
              <a:gd name="connsiteY21" fmla="*/ 3830856 h 4637931"/>
              <a:gd name="connsiteX22" fmla="*/ 5551404 w 6095524"/>
              <a:gd name="connsiteY22" fmla="*/ 3847658 h 4637931"/>
              <a:gd name="connsiteX23" fmla="*/ 5527016 w 6095524"/>
              <a:gd name="connsiteY23" fmla="*/ 3859372 h 4637931"/>
              <a:gd name="connsiteX24" fmla="*/ 5483904 w 6095524"/>
              <a:gd name="connsiteY24" fmla="*/ 3870126 h 4637931"/>
              <a:gd name="connsiteX25" fmla="*/ 5447996 w 6095524"/>
              <a:gd name="connsiteY25" fmla="*/ 3873966 h 4637931"/>
              <a:gd name="connsiteX26" fmla="*/ 5406230 w 6095524"/>
              <a:gd name="connsiteY26" fmla="*/ 3878959 h 4637931"/>
              <a:gd name="connsiteX27" fmla="*/ 5350732 w 6095524"/>
              <a:gd name="connsiteY27" fmla="*/ 3896433 h 4637931"/>
              <a:gd name="connsiteX28" fmla="*/ 5294564 w 6095524"/>
              <a:gd name="connsiteY28" fmla="*/ 3935608 h 4637931"/>
              <a:gd name="connsiteX29" fmla="*/ 5274688 w 6095524"/>
              <a:gd name="connsiteY29" fmla="*/ 3940216 h 4637931"/>
              <a:gd name="connsiteX30" fmla="*/ 5214200 w 6095524"/>
              <a:gd name="connsiteY30" fmla="*/ 3928215 h 4637931"/>
              <a:gd name="connsiteX31" fmla="*/ 5125577 w 6095524"/>
              <a:gd name="connsiteY31" fmla="*/ 3915925 h 4637931"/>
              <a:gd name="connsiteX32" fmla="*/ 5103206 w 6095524"/>
              <a:gd name="connsiteY32" fmla="*/ 3928119 h 4637931"/>
              <a:gd name="connsiteX33" fmla="*/ 5067104 w 6095524"/>
              <a:gd name="connsiteY33" fmla="*/ 3951354 h 4637931"/>
              <a:gd name="connsiteX34" fmla="*/ 5047036 w 6095524"/>
              <a:gd name="connsiteY34" fmla="*/ 3993313 h 4637931"/>
              <a:gd name="connsiteX35" fmla="*/ 5033978 w 6095524"/>
              <a:gd name="connsiteY35" fmla="*/ 4040649 h 4637931"/>
              <a:gd name="connsiteX36" fmla="*/ 5020921 w 6095524"/>
              <a:gd name="connsiteY36" fmla="*/ 4060427 h 4637931"/>
              <a:gd name="connsiteX37" fmla="*/ 5006038 w 6095524"/>
              <a:gd name="connsiteY37" fmla="*/ 4073485 h 4637931"/>
              <a:gd name="connsiteX38" fmla="*/ 4985588 w 6095524"/>
              <a:gd name="connsiteY38" fmla="*/ 4094993 h 4637931"/>
              <a:gd name="connsiteX39" fmla="*/ 4968112 w 6095524"/>
              <a:gd name="connsiteY39" fmla="*/ 4142136 h 4637931"/>
              <a:gd name="connsiteX40" fmla="*/ 4949196 w 6095524"/>
              <a:gd name="connsiteY40" fmla="*/ 4158843 h 4637931"/>
              <a:gd name="connsiteX41" fmla="*/ 4933738 w 6095524"/>
              <a:gd name="connsiteY41" fmla="*/ 4165373 h 4637931"/>
              <a:gd name="connsiteX42" fmla="*/ 4869600 w 6095524"/>
              <a:gd name="connsiteY42" fmla="*/ 4191776 h 4637931"/>
              <a:gd name="connsiteX43" fmla="*/ 4861536 w 6095524"/>
              <a:gd name="connsiteY43" fmla="*/ 4192544 h 4637931"/>
              <a:gd name="connsiteX44" fmla="*/ 4768977 w 6095524"/>
              <a:gd name="connsiteY44" fmla="*/ 4215492 h 4637931"/>
              <a:gd name="connsiteX45" fmla="*/ 4743532 w 6095524"/>
              <a:gd name="connsiteY45" fmla="*/ 4220965 h 4637931"/>
              <a:gd name="connsiteX46" fmla="*/ 4677378 w 6095524"/>
              <a:gd name="connsiteY46" fmla="*/ 4237383 h 4637931"/>
              <a:gd name="connsiteX47" fmla="*/ 4642908 w 6095524"/>
              <a:gd name="connsiteY47" fmla="*/ 4280398 h 4637931"/>
              <a:gd name="connsiteX48" fmla="*/ 4619192 w 6095524"/>
              <a:gd name="connsiteY48" fmla="*/ 4306419 h 4637931"/>
              <a:gd name="connsiteX49" fmla="*/ 4588468 w 6095524"/>
              <a:gd name="connsiteY49" fmla="*/ 4323222 h 4637931"/>
              <a:gd name="connsiteX50" fmla="*/ 4570898 w 6095524"/>
              <a:gd name="connsiteY50" fmla="*/ 4329462 h 4637931"/>
              <a:gd name="connsiteX51" fmla="*/ 4523946 w 6095524"/>
              <a:gd name="connsiteY51" fmla="*/ 4326294 h 4637931"/>
              <a:gd name="connsiteX52" fmla="*/ 4502535 w 6095524"/>
              <a:gd name="connsiteY52" fmla="*/ 4314196 h 4637931"/>
              <a:gd name="connsiteX53" fmla="*/ 4483140 w 6095524"/>
              <a:gd name="connsiteY53" fmla="*/ 4310739 h 4637931"/>
              <a:gd name="connsiteX54" fmla="*/ 4430812 w 6095524"/>
              <a:gd name="connsiteY54" fmla="*/ 4347609 h 4637931"/>
              <a:gd name="connsiteX55" fmla="*/ 4425050 w 6095524"/>
              <a:gd name="connsiteY55" fmla="*/ 4358555 h 4637931"/>
              <a:gd name="connsiteX56" fmla="*/ 4404984 w 6095524"/>
              <a:gd name="connsiteY56" fmla="*/ 4412419 h 4637931"/>
              <a:gd name="connsiteX57" fmla="*/ 4391157 w 6095524"/>
              <a:gd name="connsiteY57" fmla="*/ 4428070 h 4637931"/>
              <a:gd name="connsiteX58" fmla="*/ 4385396 w 6095524"/>
              <a:gd name="connsiteY58" fmla="*/ 4431718 h 4637931"/>
              <a:gd name="connsiteX59" fmla="*/ 4344206 w 6095524"/>
              <a:gd name="connsiteY59" fmla="*/ 4455530 h 4637931"/>
              <a:gd name="connsiteX60" fmla="*/ 4305128 w 6095524"/>
              <a:gd name="connsiteY60" fmla="*/ 4469356 h 4637931"/>
              <a:gd name="connsiteX61" fmla="*/ 4247710 w 6095524"/>
              <a:gd name="connsiteY61" fmla="*/ 4484814 h 4637931"/>
              <a:gd name="connsiteX62" fmla="*/ 4222170 w 6095524"/>
              <a:gd name="connsiteY62" fmla="*/ 4500849 h 4637931"/>
              <a:gd name="connsiteX63" fmla="*/ 4175604 w 6095524"/>
              <a:gd name="connsiteY63" fmla="*/ 4517172 h 4637931"/>
              <a:gd name="connsiteX64" fmla="*/ 4156304 w 6095524"/>
              <a:gd name="connsiteY64" fmla="*/ 4521493 h 4637931"/>
              <a:gd name="connsiteX65" fmla="*/ 4139598 w 6095524"/>
              <a:gd name="connsiteY65" fmla="*/ 4529174 h 4637931"/>
              <a:gd name="connsiteX66" fmla="*/ 4121738 w 6095524"/>
              <a:gd name="connsiteY66" fmla="*/ 4541175 h 4637931"/>
              <a:gd name="connsiteX67" fmla="*/ 4074978 w 6095524"/>
              <a:gd name="connsiteY67" fmla="*/ 4570268 h 4637931"/>
              <a:gd name="connsiteX68" fmla="*/ 4004696 w 6095524"/>
              <a:gd name="connsiteY68" fmla="*/ 4565180 h 4637931"/>
              <a:gd name="connsiteX69" fmla="*/ 3964370 w 6095524"/>
              <a:gd name="connsiteY69" fmla="*/ 4565564 h 4637931"/>
              <a:gd name="connsiteX70" fmla="*/ 3927116 w 6095524"/>
              <a:gd name="connsiteY70" fmla="*/ 4560763 h 4637931"/>
              <a:gd name="connsiteX71" fmla="*/ 3915018 w 6095524"/>
              <a:gd name="connsiteY71" fmla="*/ 4549433 h 4637931"/>
              <a:gd name="connsiteX72" fmla="*/ 3864225 w 6095524"/>
              <a:gd name="connsiteY72" fmla="*/ 4579870 h 4637931"/>
              <a:gd name="connsiteX73" fmla="*/ 3846655 w 6095524"/>
              <a:gd name="connsiteY73" fmla="*/ 4606082 h 4637931"/>
              <a:gd name="connsiteX74" fmla="*/ 3812665 w 6095524"/>
              <a:gd name="connsiteY74" fmla="*/ 4633350 h 4637931"/>
              <a:gd name="connsiteX75" fmla="*/ 3745743 w 6095524"/>
              <a:gd name="connsiteY75" fmla="*/ 4624612 h 4637931"/>
              <a:gd name="connsiteX76" fmla="*/ 3708873 w 6095524"/>
              <a:gd name="connsiteY76" fmla="*/ 4605122 h 4637931"/>
              <a:gd name="connsiteX77" fmla="*/ 3685254 w 6095524"/>
              <a:gd name="connsiteY77" fmla="*/ 4604161 h 4637931"/>
              <a:gd name="connsiteX78" fmla="*/ 3643775 w 6095524"/>
              <a:gd name="connsiteY78" fmla="*/ 4632486 h 4637931"/>
              <a:gd name="connsiteX79" fmla="*/ 3627068 w 6095524"/>
              <a:gd name="connsiteY79" fmla="*/ 4635750 h 4637931"/>
              <a:gd name="connsiteX80" fmla="*/ 3598168 w 6095524"/>
              <a:gd name="connsiteY80" fmla="*/ 4637575 h 4637931"/>
              <a:gd name="connsiteX81" fmla="*/ 3571860 w 6095524"/>
              <a:gd name="connsiteY81" fmla="*/ 4628550 h 4637931"/>
              <a:gd name="connsiteX82" fmla="*/ 3509930 w 6095524"/>
              <a:gd name="connsiteY82" fmla="*/ 4583999 h 4637931"/>
              <a:gd name="connsiteX83" fmla="*/ 3499656 w 6095524"/>
              <a:gd name="connsiteY83" fmla="*/ 4579582 h 4637931"/>
              <a:gd name="connsiteX84" fmla="*/ 3481509 w 6095524"/>
              <a:gd name="connsiteY84" fmla="*/ 4576605 h 4637931"/>
              <a:gd name="connsiteX85" fmla="*/ 3410074 w 6095524"/>
              <a:gd name="connsiteY85" fmla="*/ 4540696 h 4637931"/>
              <a:gd name="connsiteX86" fmla="*/ 3394423 w 6095524"/>
              <a:gd name="connsiteY86" fmla="*/ 4540984 h 4637931"/>
              <a:gd name="connsiteX87" fmla="*/ 3368691 w 6095524"/>
              <a:gd name="connsiteY87" fmla="*/ 4544056 h 4637931"/>
              <a:gd name="connsiteX88" fmla="*/ 3340943 w 6095524"/>
              <a:gd name="connsiteY88" fmla="*/ 4538199 h 4637931"/>
              <a:gd name="connsiteX89" fmla="*/ 3320683 w 6095524"/>
              <a:gd name="connsiteY89" fmla="*/ 4534071 h 4637931"/>
              <a:gd name="connsiteX90" fmla="*/ 3263939 w 6095524"/>
              <a:gd name="connsiteY90" fmla="*/ 4546168 h 4637931"/>
              <a:gd name="connsiteX91" fmla="*/ 3216700 w 6095524"/>
              <a:gd name="connsiteY91" fmla="*/ 4558074 h 4637931"/>
              <a:gd name="connsiteX92" fmla="*/ 3210171 w 6095524"/>
              <a:gd name="connsiteY92" fmla="*/ 4556442 h 4637931"/>
              <a:gd name="connsiteX93" fmla="*/ 3147376 w 6095524"/>
              <a:gd name="connsiteY93" fmla="*/ 4546648 h 4637931"/>
              <a:gd name="connsiteX94" fmla="*/ 3119916 w 6095524"/>
              <a:gd name="connsiteY94" fmla="*/ 4533303 h 4637931"/>
              <a:gd name="connsiteX95" fmla="*/ 3082183 w 6095524"/>
              <a:gd name="connsiteY95" fmla="*/ 4521493 h 4637931"/>
              <a:gd name="connsiteX96" fmla="*/ 3040223 w 6095524"/>
              <a:gd name="connsiteY96" fmla="*/ 4507378 h 4637931"/>
              <a:gd name="connsiteX97" fmla="*/ 3009403 w 6095524"/>
              <a:gd name="connsiteY97" fmla="*/ 4500561 h 4637931"/>
              <a:gd name="connsiteX98" fmla="*/ 2963988 w 6095524"/>
              <a:gd name="connsiteY98" fmla="*/ 4505554 h 4637931"/>
              <a:gd name="connsiteX99" fmla="*/ 2954674 w 6095524"/>
              <a:gd name="connsiteY99" fmla="*/ 4509587 h 4637931"/>
              <a:gd name="connsiteX100" fmla="*/ 2865380 w 6095524"/>
              <a:gd name="connsiteY100" fmla="*/ 4539832 h 4637931"/>
              <a:gd name="connsiteX101" fmla="*/ 2805851 w 6095524"/>
              <a:gd name="connsiteY101" fmla="*/ 4540216 h 4637931"/>
              <a:gd name="connsiteX102" fmla="*/ 2786071 w 6095524"/>
              <a:gd name="connsiteY102" fmla="*/ 4535703 h 4637931"/>
              <a:gd name="connsiteX103" fmla="*/ 2749969 w 6095524"/>
              <a:gd name="connsiteY103" fmla="*/ 4515636 h 4637931"/>
              <a:gd name="connsiteX104" fmla="*/ 2734031 w 6095524"/>
              <a:gd name="connsiteY104" fmla="*/ 4512755 h 4637931"/>
              <a:gd name="connsiteX105" fmla="*/ 2705803 w 6095524"/>
              <a:gd name="connsiteY105" fmla="*/ 4510835 h 4637931"/>
              <a:gd name="connsiteX106" fmla="*/ 2644545 w 6095524"/>
              <a:gd name="connsiteY106" fmla="*/ 4512755 h 4637931"/>
              <a:gd name="connsiteX107" fmla="*/ 2564661 w 6095524"/>
              <a:gd name="connsiteY107" fmla="*/ 4504594 h 4637931"/>
              <a:gd name="connsiteX108" fmla="*/ 2532976 w 6095524"/>
              <a:gd name="connsiteY108" fmla="*/ 4507090 h 4637931"/>
              <a:gd name="connsiteX109" fmla="*/ 2498795 w 6095524"/>
              <a:gd name="connsiteY109" fmla="*/ 4511411 h 4637931"/>
              <a:gd name="connsiteX110" fmla="*/ 2488808 w 6095524"/>
              <a:gd name="connsiteY110" fmla="*/ 4511219 h 4637931"/>
              <a:gd name="connsiteX111" fmla="*/ 2436289 w 6095524"/>
              <a:gd name="connsiteY111" fmla="*/ 4501042 h 4637931"/>
              <a:gd name="connsiteX112" fmla="*/ 2424286 w 6095524"/>
              <a:gd name="connsiteY112" fmla="*/ 4494224 h 4637931"/>
              <a:gd name="connsiteX113" fmla="*/ 2392985 w 6095524"/>
              <a:gd name="connsiteY113" fmla="*/ 4497008 h 4637931"/>
              <a:gd name="connsiteX114" fmla="*/ 2365142 w 6095524"/>
              <a:gd name="connsiteY114" fmla="*/ 4508146 h 4637931"/>
              <a:gd name="connsiteX115" fmla="*/ 2205468 w 6095524"/>
              <a:gd name="connsiteY115" fmla="*/ 4532151 h 4637931"/>
              <a:gd name="connsiteX116" fmla="*/ 2109453 w 6095524"/>
              <a:gd name="connsiteY116" fmla="*/ 4532535 h 4637931"/>
              <a:gd name="connsiteX117" fmla="*/ 2042242 w 6095524"/>
              <a:gd name="connsiteY117" fmla="*/ 4543096 h 4637931"/>
              <a:gd name="connsiteX118" fmla="*/ 2031105 w 6095524"/>
              <a:gd name="connsiteY118" fmla="*/ 4554234 h 4637931"/>
              <a:gd name="connsiteX119" fmla="*/ 1990106 w 6095524"/>
              <a:gd name="connsiteY119" fmla="*/ 4566044 h 4637931"/>
              <a:gd name="connsiteX120" fmla="*/ 1951123 w 6095524"/>
              <a:gd name="connsiteY120" fmla="*/ 4541655 h 4637931"/>
              <a:gd name="connsiteX121" fmla="*/ 1902252 w 6095524"/>
              <a:gd name="connsiteY121" fmla="*/ 4504785 h 4637931"/>
              <a:gd name="connsiteX122" fmla="*/ 1875656 w 6095524"/>
              <a:gd name="connsiteY122" fmla="*/ 4504498 h 4637931"/>
              <a:gd name="connsiteX123" fmla="*/ 1820831 w 6095524"/>
              <a:gd name="connsiteY123" fmla="*/ 4497297 h 4637931"/>
              <a:gd name="connsiteX124" fmla="*/ 1782809 w 6095524"/>
              <a:gd name="connsiteY124" fmla="*/ 4485007 h 4637931"/>
              <a:gd name="connsiteX125" fmla="*/ 1729521 w 6095524"/>
              <a:gd name="connsiteY125" fmla="*/ 4470413 h 4637931"/>
              <a:gd name="connsiteX126" fmla="*/ 1709646 w 6095524"/>
              <a:gd name="connsiteY126" fmla="*/ 4462731 h 4637931"/>
              <a:gd name="connsiteX127" fmla="*/ 1662118 w 6095524"/>
              <a:gd name="connsiteY127" fmla="*/ 4451305 h 4637931"/>
              <a:gd name="connsiteX128" fmla="*/ 1622751 w 6095524"/>
              <a:gd name="connsiteY128" fmla="*/ 4443817 h 4637931"/>
              <a:gd name="connsiteX129" fmla="*/ 1590971 w 6095524"/>
              <a:gd name="connsiteY129" fmla="*/ 4420389 h 4637931"/>
              <a:gd name="connsiteX130" fmla="*/ 1580793 w 6095524"/>
              <a:gd name="connsiteY130" fmla="*/ 4408290 h 4637931"/>
              <a:gd name="connsiteX131" fmla="*/ 1572344 w 6095524"/>
              <a:gd name="connsiteY131" fmla="*/ 4400513 h 4637931"/>
              <a:gd name="connsiteX132" fmla="*/ 1534898 w 6095524"/>
              <a:gd name="connsiteY132" fmla="*/ 4354906 h 4637931"/>
              <a:gd name="connsiteX133" fmla="*/ 1530674 w 6095524"/>
              <a:gd name="connsiteY133" fmla="*/ 4351065 h 4637931"/>
              <a:gd name="connsiteX134" fmla="*/ 1479978 w 6095524"/>
              <a:gd name="connsiteY134" fmla="*/ 4330038 h 4637931"/>
              <a:gd name="connsiteX135" fmla="*/ 1462118 w 6095524"/>
              <a:gd name="connsiteY135" fmla="*/ 4318613 h 4637931"/>
              <a:gd name="connsiteX136" fmla="*/ 1425441 w 6095524"/>
              <a:gd name="connsiteY136" fmla="*/ 4290096 h 4637931"/>
              <a:gd name="connsiteX137" fmla="*/ 1410942 w 6095524"/>
              <a:gd name="connsiteY137" fmla="*/ 4289136 h 4637931"/>
              <a:gd name="connsiteX138" fmla="*/ 1357558 w 6095524"/>
              <a:gd name="connsiteY138" fmla="*/ 4306226 h 4637931"/>
              <a:gd name="connsiteX139" fmla="*/ 1330481 w 6095524"/>
              <a:gd name="connsiteY139" fmla="*/ 4325526 h 4637931"/>
              <a:gd name="connsiteX140" fmla="*/ 1321072 w 6095524"/>
              <a:gd name="connsiteY140" fmla="*/ 4333207 h 4637931"/>
              <a:gd name="connsiteX141" fmla="*/ 1254630 w 6095524"/>
              <a:gd name="connsiteY141" fmla="*/ 4324949 h 4637931"/>
              <a:gd name="connsiteX142" fmla="*/ 1236099 w 6095524"/>
              <a:gd name="connsiteY142" fmla="*/ 4323125 h 4637931"/>
              <a:gd name="connsiteX143" fmla="*/ 1172536 w 6095524"/>
              <a:gd name="connsiteY143" fmla="*/ 4313907 h 4637931"/>
              <a:gd name="connsiteX144" fmla="*/ 1159383 w 6095524"/>
              <a:gd name="connsiteY144" fmla="*/ 4316116 h 4637931"/>
              <a:gd name="connsiteX145" fmla="*/ 1073737 w 6095524"/>
              <a:gd name="connsiteY145" fmla="*/ 4317940 h 4637931"/>
              <a:gd name="connsiteX146" fmla="*/ 1067784 w 6095524"/>
              <a:gd name="connsiteY146" fmla="*/ 4312659 h 4637931"/>
              <a:gd name="connsiteX147" fmla="*/ 1037059 w 6095524"/>
              <a:gd name="connsiteY147" fmla="*/ 4297009 h 4637931"/>
              <a:gd name="connsiteX148" fmla="*/ 996061 w 6095524"/>
              <a:gd name="connsiteY148" fmla="*/ 4292977 h 4637931"/>
              <a:gd name="connsiteX149" fmla="*/ 988571 w 6095524"/>
              <a:gd name="connsiteY149" fmla="*/ 4294417 h 4637931"/>
              <a:gd name="connsiteX150" fmla="*/ 960919 w 6095524"/>
              <a:gd name="connsiteY150" fmla="*/ 4304114 h 4637931"/>
              <a:gd name="connsiteX151" fmla="*/ 898797 w 6095524"/>
              <a:gd name="connsiteY151" fmla="*/ 4313139 h 4637931"/>
              <a:gd name="connsiteX152" fmla="*/ 886700 w 6095524"/>
              <a:gd name="connsiteY152" fmla="*/ 4316404 h 4637931"/>
              <a:gd name="connsiteX153" fmla="*/ 864904 w 6095524"/>
              <a:gd name="connsiteY153" fmla="*/ 4321493 h 4637931"/>
              <a:gd name="connsiteX154" fmla="*/ 805854 w 6095524"/>
              <a:gd name="connsiteY154" fmla="*/ 4324854 h 4637931"/>
              <a:gd name="connsiteX155" fmla="*/ 777242 w 6095524"/>
              <a:gd name="connsiteY155" fmla="*/ 4319861 h 4637931"/>
              <a:gd name="connsiteX156" fmla="*/ 764472 w 6095524"/>
              <a:gd name="connsiteY156" fmla="*/ 4320149 h 4637931"/>
              <a:gd name="connsiteX157" fmla="*/ 721842 w 6095524"/>
              <a:gd name="connsiteY157" fmla="*/ 4332919 h 4637931"/>
              <a:gd name="connsiteX158" fmla="*/ 617280 w 6095524"/>
              <a:gd name="connsiteY158" fmla="*/ 4324758 h 4637931"/>
              <a:gd name="connsiteX159" fmla="*/ 584251 w 6095524"/>
              <a:gd name="connsiteY159" fmla="*/ 4317845 h 4637931"/>
              <a:gd name="connsiteX160" fmla="*/ 566681 w 6095524"/>
              <a:gd name="connsiteY160" fmla="*/ 4316884 h 4637931"/>
              <a:gd name="connsiteX161" fmla="*/ 542101 w 6095524"/>
              <a:gd name="connsiteY161" fmla="*/ 4326581 h 4637931"/>
              <a:gd name="connsiteX162" fmla="*/ 497262 w 6095524"/>
              <a:gd name="connsiteY162" fmla="*/ 4328406 h 4637931"/>
              <a:gd name="connsiteX163" fmla="*/ 433988 w 6095524"/>
              <a:gd name="connsiteY163" fmla="*/ 4326965 h 4637931"/>
              <a:gd name="connsiteX164" fmla="*/ 382619 w 6095524"/>
              <a:gd name="connsiteY164" fmla="*/ 4341271 h 4637931"/>
              <a:gd name="connsiteX165" fmla="*/ 364761 w 6095524"/>
              <a:gd name="connsiteY165" fmla="*/ 4359419 h 4637931"/>
              <a:gd name="connsiteX166" fmla="*/ 326355 w 6095524"/>
              <a:gd name="connsiteY166" fmla="*/ 4363067 h 4637931"/>
              <a:gd name="connsiteX167" fmla="*/ 278539 w 6095524"/>
              <a:gd name="connsiteY167" fmla="*/ 4336855 h 4637931"/>
              <a:gd name="connsiteX168" fmla="*/ 273066 w 6095524"/>
              <a:gd name="connsiteY168" fmla="*/ 4337719 h 4637931"/>
              <a:gd name="connsiteX169" fmla="*/ 189053 w 6095524"/>
              <a:gd name="connsiteY169" fmla="*/ 4350586 h 4637931"/>
              <a:gd name="connsiteX170" fmla="*/ 137877 w 6095524"/>
              <a:gd name="connsiteY170" fmla="*/ 4361819 h 4637931"/>
              <a:gd name="connsiteX171" fmla="*/ 133077 w 6095524"/>
              <a:gd name="connsiteY171" fmla="*/ 4366524 h 4637931"/>
              <a:gd name="connsiteX172" fmla="*/ 85356 w 6095524"/>
              <a:gd name="connsiteY172" fmla="*/ 4377854 h 4637931"/>
              <a:gd name="connsiteX173" fmla="*/ 45030 w 6095524"/>
              <a:gd name="connsiteY173" fmla="*/ 4367868 h 4637931"/>
              <a:gd name="connsiteX174" fmla="*/ 17282 w 6095524"/>
              <a:gd name="connsiteY174" fmla="*/ 4361723 h 4637931"/>
              <a:gd name="connsiteX175" fmla="*/ 0 w 6095524"/>
              <a:gd name="connsiteY175" fmla="*/ 4360104 h 4637931"/>
              <a:gd name="connsiteX176" fmla="*/ 0 w 6095524"/>
              <a:gd name="connsiteY176" fmla="*/ 4338332 h 4637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</a:cxnLst>
            <a:rect l="l" t="t" r="r" b="b"/>
            <a:pathLst>
              <a:path w="6095524" h="4637931">
                <a:moveTo>
                  <a:pt x="0" y="0"/>
                </a:moveTo>
                <a:lnTo>
                  <a:pt x="6095524" y="0"/>
                </a:lnTo>
                <a:lnTo>
                  <a:pt x="6095524" y="3296937"/>
                </a:lnTo>
                <a:lnTo>
                  <a:pt x="6095524" y="3318709"/>
                </a:lnTo>
                <a:lnTo>
                  <a:pt x="6081792" y="3327160"/>
                </a:lnTo>
                <a:cubicBezTo>
                  <a:pt x="6067486" y="3335321"/>
                  <a:pt x="6051452" y="3341274"/>
                  <a:pt x="6039258" y="3351739"/>
                </a:cubicBezTo>
                <a:cubicBezTo>
                  <a:pt x="6029656" y="3359997"/>
                  <a:pt x="6023414" y="3373055"/>
                  <a:pt x="6017942" y="3385057"/>
                </a:cubicBezTo>
                <a:cubicBezTo>
                  <a:pt x="6006708" y="3409637"/>
                  <a:pt x="5987600" y="3426920"/>
                  <a:pt x="5968302" y="3444491"/>
                </a:cubicBezTo>
                <a:cubicBezTo>
                  <a:pt x="5960716" y="3451307"/>
                  <a:pt x="5954668" y="3459853"/>
                  <a:pt x="5947467" y="3467150"/>
                </a:cubicBezTo>
                <a:cubicBezTo>
                  <a:pt x="5944106" y="3470510"/>
                  <a:pt x="5940073" y="3474063"/>
                  <a:pt x="5935657" y="3475600"/>
                </a:cubicBezTo>
                <a:cubicBezTo>
                  <a:pt x="5921830" y="3480591"/>
                  <a:pt x="5913958" y="3490193"/>
                  <a:pt x="5908676" y="3503444"/>
                </a:cubicBezTo>
                <a:cubicBezTo>
                  <a:pt x="5906180" y="3509588"/>
                  <a:pt x="5900707" y="3514965"/>
                  <a:pt x="5895618" y="3519670"/>
                </a:cubicBezTo>
                <a:cubicBezTo>
                  <a:pt x="5878239" y="3535513"/>
                  <a:pt x="5859804" y="3549915"/>
                  <a:pt x="5853084" y="3574399"/>
                </a:cubicBezTo>
                <a:cubicBezTo>
                  <a:pt x="5851452" y="3580448"/>
                  <a:pt x="5843770" y="3586305"/>
                  <a:pt x="5837528" y="3589282"/>
                </a:cubicBezTo>
                <a:cubicBezTo>
                  <a:pt x="5827159" y="3594274"/>
                  <a:pt x="5816406" y="3596770"/>
                  <a:pt x="5811221" y="3609348"/>
                </a:cubicBezTo>
                <a:cubicBezTo>
                  <a:pt x="5809494" y="3613573"/>
                  <a:pt x="5801427" y="3616166"/>
                  <a:pt x="5795763" y="3617510"/>
                </a:cubicBezTo>
                <a:cubicBezTo>
                  <a:pt x="5778768" y="3621638"/>
                  <a:pt x="5769550" y="3629031"/>
                  <a:pt x="5768494" y="3646410"/>
                </a:cubicBezTo>
                <a:cubicBezTo>
                  <a:pt x="5766574" y="3677903"/>
                  <a:pt x="5746603" y="3697490"/>
                  <a:pt x="5725000" y="3715925"/>
                </a:cubicBezTo>
                <a:cubicBezTo>
                  <a:pt x="5709636" y="3729079"/>
                  <a:pt x="5691971" y="3739449"/>
                  <a:pt x="5676896" y="3752795"/>
                </a:cubicBezTo>
                <a:cubicBezTo>
                  <a:pt x="5669598" y="3759324"/>
                  <a:pt x="5664318" y="3769213"/>
                  <a:pt x="5660477" y="3778527"/>
                </a:cubicBezTo>
                <a:cubicBezTo>
                  <a:pt x="5654428" y="3793314"/>
                  <a:pt x="5644827" y="3802819"/>
                  <a:pt x="5629944" y="3809060"/>
                </a:cubicBezTo>
                <a:cubicBezTo>
                  <a:pt x="5616118" y="3814821"/>
                  <a:pt x="5603732" y="3824134"/>
                  <a:pt x="5590194" y="3830856"/>
                </a:cubicBezTo>
                <a:cubicBezTo>
                  <a:pt x="5577616" y="3837192"/>
                  <a:pt x="5564270" y="3841993"/>
                  <a:pt x="5551404" y="3847658"/>
                </a:cubicBezTo>
                <a:cubicBezTo>
                  <a:pt x="5543051" y="3851307"/>
                  <a:pt x="5534025" y="3854091"/>
                  <a:pt x="5527016" y="3859372"/>
                </a:cubicBezTo>
                <a:cubicBezTo>
                  <a:pt x="5513862" y="3869262"/>
                  <a:pt x="5500324" y="3872046"/>
                  <a:pt x="5483904" y="3870126"/>
                </a:cubicBezTo>
                <a:cubicBezTo>
                  <a:pt x="5472192" y="3868781"/>
                  <a:pt x="5459518" y="3870894"/>
                  <a:pt x="5447996" y="3873966"/>
                </a:cubicBezTo>
                <a:cubicBezTo>
                  <a:pt x="5434170" y="3877614"/>
                  <a:pt x="5420920" y="3880015"/>
                  <a:pt x="5406230" y="3878959"/>
                </a:cubicBezTo>
                <a:cubicBezTo>
                  <a:pt x="5386066" y="3877519"/>
                  <a:pt x="5367344" y="3883088"/>
                  <a:pt x="5350732" y="3896433"/>
                </a:cubicBezTo>
                <a:cubicBezTo>
                  <a:pt x="5332874" y="3910644"/>
                  <a:pt x="5313767" y="3923318"/>
                  <a:pt x="5294564" y="3935608"/>
                </a:cubicBezTo>
                <a:cubicBezTo>
                  <a:pt x="5289091" y="3939161"/>
                  <a:pt x="5281026" y="3941080"/>
                  <a:pt x="5274688" y="3940216"/>
                </a:cubicBezTo>
                <a:cubicBezTo>
                  <a:pt x="5254333" y="3937336"/>
                  <a:pt x="5233210" y="3935416"/>
                  <a:pt x="5214200" y="3928215"/>
                </a:cubicBezTo>
                <a:cubicBezTo>
                  <a:pt x="5185106" y="3917173"/>
                  <a:pt x="5156206" y="3910356"/>
                  <a:pt x="5125577" y="3915925"/>
                </a:cubicBezTo>
                <a:cubicBezTo>
                  <a:pt x="5117512" y="3917365"/>
                  <a:pt x="5109158" y="3922358"/>
                  <a:pt x="5103206" y="3928119"/>
                </a:cubicBezTo>
                <a:cubicBezTo>
                  <a:pt x="5092548" y="3938393"/>
                  <a:pt x="5082178" y="3947609"/>
                  <a:pt x="5067104" y="3951354"/>
                </a:cubicBezTo>
                <a:cubicBezTo>
                  <a:pt x="5053470" y="3954715"/>
                  <a:pt x="5043100" y="3976799"/>
                  <a:pt x="5047036" y="3993313"/>
                </a:cubicBezTo>
                <a:cubicBezTo>
                  <a:pt x="5051454" y="4011940"/>
                  <a:pt x="5047324" y="4027014"/>
                  <a:pt x="5033978" y="4040649"/>
                </a:cubicBezTo>
                <a:cubicBezTo>
                  <a:pt x="5028506" y="4046121"/>
                  <a:pt x="5025914" y="4054282"/>
                  <a:pt x="5020921" y="4060427"/>
                </a:cubicBezTo>
                <a:cubicBezTo>
                  <a:pt x="5016792" y="4065517"/>
                  <a:pt x="5011800" y="4070989"/>
                  <a:pt x="5006038" y="4073485"/>
                </a:cubicBezTo>
                <a:cubicBezTo>
                  <a:pt x="4995764" y="4077998"/>
                  <a:pt x="4989140" y="4084047"/>
                  <a:pt x="4985588" y="4094993"/>
                </a:cubicBezTo>
                <a:cubicBezTo>
                  <a:pt x="4980498" y="4110932"/>
                  <a:pt x="4973778" y="4126390"/>
                  <a:pt x="4968112" y="4142136"/>
                </a:cubicBezTo>
                <a:cubicBezTo>
                  <a:pt x="4964752" y="4151258"/>
                  <a:pt x="4958510" y="4156347"/>
                  <a:pt x="4949196" y="4158843"/>
                </a:cubicBezTo>
                <a:cubicBezTo>
                  <a:pt x="4943820" y="4160380"/>
                  <a:pt x="4936810" y="4161532"/>
                  <a:pt x="4933738" y="4165373"/>
                </a:cubicBezTo>
                <a:cubicBezTo>
                  <a:pt x="4917032" y="4186303"/>
                  <a:pt x="4892932" y="4187840"/>
                  <a:pt x="4869600" y="4191776"/>
                </a:cubicBezTo>
                <a:cubicBezTo>
                  <a:pt x="4866912" y="4192257"/>
                  <a:pt x="4864223" y="4192544"/>
                  <a:pt x="4861536" y="4192544"/>
                </a:cubicBezTo>
                <a:cubicBezTo>
                  <a:pt x="4828698" y="4192257"/>
                  <a:pt x="4798837" y="4203586"/>
                  <a:pt x="4768977" y="4215492"/>
                </a:cubicBezTo>
                <a:cubicBezTo>
                  <a:pt x="4761104" y="4218660"/>
                  <a:pt x="4752174" y="4219717"/>
                  <a:pt x="4743532" y="4220965"/>
                </a:cubicBezTo>
                <a:cubicBezTo>
                  <a:pt x="4720970" y="4224325"/>
                  <a:pt x="4697254" y="4223653"/>
                  <a:pt x="4677378" y="4237383"/>
                </a:cubicBezTo>
                <a:cubicBezTo>
                  <a:pt x="4661728" y="4248137"/>
                  <a:pt x="4648478" y="4261388"/>
                  <a:pt x="4642908" y="4280398"/>
                </a:cubicBezTo>
                <a:cubicBezTo>
                  <a:pt x="4639164" y="4293168"/>
                  <a:pt x="4631675" y="4301330"/>
                  <a:pt x="4619192" y="4306419"/>
                </a:cubicBezTo>
                <a:cubicBezTo>
                  <a:pt x="4608439" y="4310835"/>
                  <a:pt x="4598838" y="4317940"/>
                  <a:pt x="4588468" y="4323222"/>
                </a:cubicBezTo>
                <a:cubicBezTo>
                  <a:pt x="4582995" y="4326006"/>
                  <a:pt x="4576754" y="4329462"/>
                  <a:pt x="4570898" y="4329462"/>
                </a:cubicBezTo>
                <a:cubicBezTo>
                  <a:pt x="4555247" y="4329462"/>
                  <a:pt x="4539309" y="4328886"/>
                  <a:pt x="4523946" y="4326294"/>
                </a:cubicBezTo>
                <a:cubicBezTo>
                  <a:pt x="4516266" y="4324949"/>
                  <a:pt x="4508680" y="4319477"/>
                  <a:pt x="4502535" y="4314196"/>
                </a:cubicBezTo>
                <a:cubicBezTo>
                  <a:pt x="4496198" y="4308627"/>
                  <a:pt x="4490245" y="4305938"/>
                  <a:pt x="4483140" y="4310739"/>
                </a:cubicBezTo>
                <a:cubicBezTo>
                  <a:pt x="4465474" y="4322741"/>
                  <a:pt x="4447998" y="4334935"/>
                  <a:pt x="4430812" y="4347609"/>
                </a:cubicBezTo>
                <a:cubicBezTo>
                  <a:pt x="4427834" y="4349817"/>
                  <a:pt x="4426491" y="4354714"/>
                  <a:pt x="4425050" y="4358555"/>
                </a:cubicBezTo>
                <a:cubicBezTo>
                  <a:pt x="4418329" y="4376509"/>
                  <a:pt x="4412472" y="4394753"/>
                  <a:pt x="4404984" y="4412419"/>
                </a:cubicBezTo>
                <a:cubicBezTo>
                  <a:pt x="4402391" y="4418469"/>
                  <a:pt x="4396054" y="4423077"/>
                  <a:pt x="4391157" y="4428070"/>
                </a:cubicBezTo>
                <a:cubicBezTo>
                  <a:pt x="4389621" y="4429702"/>
                  <a:pt x="4386452" y="4429990"/>
                  <a:pt x="4385396" y="4431718"/>
                </a:cubicBezTo>
                <a:cubicBezTo>
                  <a:pt x="4376083" y="4447657"/>
                  <a:pt x="4359472" y="4449769"/>
                  <a:pt x="4344206" y="4455530"/>
                </a:cubicBezTo>
                <a:cubicBezTo>
                  <a:pt x="4331147" y="4460427"/>
                  <a:pt x="4317321" y="4464075"/>
                  <a:pt x="4305128" y="4469356"/>
                </a:cubicBezTo>
                <a:cubicBezTo>
                  <a:pt x="4286212" y="4477614"/>
                  <a:pt x="4268738" y="4484527"/>
                  <a:pt x="4247710" y="4484814"/>
                </a:cubicBezTo>
                <a:cubicBezTo>
                  <a:pt x="4239069" y="4484911"/>
                  <a:pt x="4228988" y="4493648"/>
                  <a:pt x="4222170" y="4500849"/>
                </a:cubicBezTo>
                <a:cubicBezTo>
                  <a:pt x="4209016" y="4514771"/>
                  <a:pt x="4194230" y="4519668"/>
                  <a:pt x="4175604" y="4517172"/>
                </a:cubicBezTo>
                <a:cubicBezTo>
                  <a:pt x="4169458" y="4516307"/>
                  <a:pt x="4162544" y="4519380"/>
                  <a:pt x="4156304" y="4521493"/>
                </a:cubicBezTo>
                <a:cubicBezTo>
                  <a:pt x="4150447" y="4523413"/>
                  <a:pt x="4144878" y="4526197"/>
                  <a:pt x="4139598" y="4529174"/>
                </a:cubicBezTo>
                <a:cubicBezTo>
                  <a:pt x="4133260" y="4532822"/>
                  <a:pt x="4125290" y="4535607"/>
                  <a:pt x="4121738" y="4541175"/>
                </a:cubicBezTo>
                <a:cubicBezTo>
                  <a:pt x="4110505" y="4558554"/>
                  <a:pt x="4092166" y="4566139"/>
                  <a:pt x="4074978" y="4570268"/>
                </a:cubicBezTo>
                <a:cubicBezTo>
                  <a:pt x="4052223" y="4575837"/>
                  <a:pt x="4027164" y="4579006"/>
                  <a:pt x="4004696" y="4565180"/>
                </a:cubicBezTo>
                <a:cubicBezTo>
                  <a:pt x="3991254" y="4556826"/>
                  <a:pt x="3978388" y="4554810"/>
                  <a:pt x="3964370" y="4565564"/>
                </a:cubicBezTo>
                <a:cubicBezTo>
                  <a:pt x="3954863" y="4572957"/>
                  <a:pt x="3936141" y="4569308"/>
                  <a:pt x="3927116" y="4560763"/>
                </a:cubicBezTo>
                <a:cubicBezTo>
                  <a:pt x="3923851" y="4557690"/>
                  <a:pt x="3920490" y="4554618"/>
                  <a:pt x="3915018" y="4549433"/>
                </a:cubicBezTo>
                <a:cubicBezTo>
                  <a:pt x="3905128" y="4572957"/>
                  <a:pt x="3884293" y="4575069"/>
                  <a:pt x="3864225" y="4579870"/>
                </a:cubicBezTo>
                <a:cubicBezTo>
                  <a:pt x="3851936" y="4582846"/>
                  <a:pt x="3848959" y="4594944"/>
                  <a:pt x="3846655" y="4606082"/>
                </a:cubicBezTo>
                <a:cubicBezTo>
                  <a:pt x="3842622" y="4626149"/>
                  <a:pt x="3832924" y="4634982"/>
                  <a:pt x="3812665" y="4633350"/>
                </a:cubicBezTo>
                <a:cubicBezTo>
                  <a:pt x="3790294" y="4631525"/>
                  <a:pt x="3767922" y="4628357"/>
                  <a:pt x="3745743" y="4624612"/>
                </a:cubicBezTo>
                <a:cubicBezTo>
                  <a:pt x="3731725" y="4622212"/>
                  <a:pt x="3719051" y="4616356"/>
                  <a:pt x="3708873" y="4605122"/>
                </a:cubicBezTo>
                <a:cubicBezTo>
                  <a:pt x="3698984" y="4594176"/>
                  <a:pt x="3696680" y="4595424"/>
                  <a:pt x="3685254" y="4604161"/>
                </a:cubicBezTo>
                <a:cubicBezTo>
                  <a:pt x="3671907" y="4614340"/>
                  <a:pt x="3658081" y="4623748"/>
                  <a:pt x="3643775" y="4632486"/>
                </a:cubicBezTo>
                <a:cubicBezTo>
                  <a:pt x="3639262" y="4635270"/>
                  <a:pt x="3632733" y="4635175"/>
                  <a:pt x="3627068" y="4635750"/>
                </a:cubicBezTo>
                <a:cubicBezTo>
                  <a:pt x="3617466" y="4636807"/>
                  <a:pt x="3607577" y="4638727"/>
                  <a:pt x="3598168" y="4637575"/>
                </a:cubicBezTo>
                <a:cubicBezTo>
                  <a:pt x="3589143" y="4636422"/>
                  <a:pt x="3580213" y="4632486"/>
                  <a:pt x="3571860" y="4628550"/>
                </a:cubicBezTo>
                <a:cubicBezTo>
                  <a:pt x="3548528" y="4617508"/>
                  <a:pt x="3527116" y="4603777"/>
                  <a:pt x="3509930" y="4583999"/>
                </a:cubicBezTo>
                <a:cubicBezTo>
                  <a:pt x="3507722" y="4581406"/>
                  <a:pt x="3503305" y="4580445"/>
                  <a:pt x="3499656" y="4579582"/>
                </a:cubicBezTo>
                <a:cubicBezTo>
                  <a:pt x="3493703" y="4578141"/>
                  <a:pt x="3487558" y="4576797"/>
                  <a:pt x="3481509" y="4576605"/>
                </a:cubicBezTo>
                <a:cubicBezTo>
                  <a:pt x="3452129" y="4575645"/>
                  <a:pt x="3429085" y="4562203"/>
                  <a:pt x="3410074" y="4540696"/>
                </a:cubicBezTo>
                <a:cubicBezTo>
                  <a:pt x="3404601" y="4534551"/>
                  <a:pt x="3400376" y="4533878"/>
                  <a:pt x="3394423" y="4540984"/>
                </a:cubicBezTo>
                <a:cubicBezTo>
                  <a:pt x="3387511" y="4549241"/>
                  <a:pt x="3377621" y="4545977"/>
                  <a:pt x="3368691" y="4544056"/>
                </a:cubicBezTo>
                <a:cubicBezTo>
                  <a:pt x="3359474" y="4542136"/>
                  <a:pt x="3350160" y="4540119"/>
                  <a:pt x="3340943" y="4538199"/>
                </a:cubicBezTo>
                <a:cubicBezTo>
                  <a:pt x="3334126" y="4536855"/>
                  <a:pt x="3327405" y="4535703"/>
                  <a:pt x="3320683" y="4534071"/>
                </a:cubicBezTo>
                <a:cubicBezTo>
                  <a:pt x="3299752" y="4528981"/>
                  <a:pt x="3280934" y="4530518"/>
                  <a:pt x="3263939" y="4546168"/>
                </a:cubicBezTo>
                <a:cubicBezTo>
                  <a:pt x="3250977" y="4558170"/>
                  <a:pt x="3234366" y="4561723"/>
                  <a:pt x="3216700" y="4558074"/>
                </a:cubicBezTo>
                <a:cubicBezTo>
                  <a:pt x="3214491" y="4557594"/>
                  <a:pt x="3211707" y="4555674"/>
                  <a:pt x="3210171" y="4556442"/>
                </a:cubicBezTo>
                <a:cubicBezTo>
                  <a:pt x="3187031" y="4567676"/>
                  <a:pt x="3168692" y="4547896"/>
                  <a:pt x="3147376" y="4546648"/>
                </a:cubicBezTo>
                <a:cubicBezTo>
                  <a:pt x="3137967" y="4546072"/>
                  <a:pt x="3128366" y="4538967"/>
                  <a:pt x="3119916" y="4533303"/>
                </a:cubicBezTo>
                <a:cubicBezTo>
                  <a:pt x="3108298" y="4525525"/>
                  <a:pt x="3097928" y="4518036"/>
                  <a:pt x="3082183" y="4521493"/>
                </a:cubicBezTo>
                <a:cubicBezTo>
                  <a:pt x="3066436" y="4525045"/>
                  <a:pt x="3052034" y="4518516"/>
                  <a:pt x="3040223" y="4507378"/>
                </a:cubicBezTo>
                <a:cubicBezTo>
                  <a:pt x="3031199" y="4498929"/>
                  <a:pt x="3021309" y="4498161"/>
                  <a:pt x="3009403" y="4500561"/>
                </a:cubicBezTo>
                <a:cubicBezTo>
                  <a:pt x="2994520" y="4503537"/>
                  <a:pt x="2979062" y="4503730"/>
                  <a:pt x="2963988" y="4505554"/>
                </a:cubicBezTo>
                <a:cubicBezTo>
                  <a:pt x="2960723" y="4505938"/>
                  <a:pt x="2956595" y="4507282"/>
                  <a:pt x="2954674" y="4509587"/>
                </a:cubicBezTo>
                <a:cubicBezTo>
                  <a:pt x="2931150" y="4538199"/>
                  <a:pt x="2898025" y="4538487"/>
                  <a:pt x="2865380" y="4539832"/>
                </a:cubicBezTo>
                <a:cubicBezTo>
                  <a:pt x="2845601" y="4540696"/>
                  <a:pt x="2825726" y="4540696"/>
                  <a:pt x="2805851" y="4540216"/>
                </a:cubicBezTo>
                <a:cubicBezTo>
                  <a:pt x="2799129" y="4540119"/>
                  <a:pt x="2792024" y="4538583"/>
                  <a:pt x="2786071" y="4535703"/>
                </a:cubicBezTo>
                <a:cubicBezTo>
                  <a:pt x="2773685" y="4529654"/>
                  <a:pt x="2762260" y="4521781"/>
                  <a:pt x="2749969" y="4515636"/>
                </a:cubicBezTo>
                <a:cubicBezTo>
                  <a:pt x="2745362" y="4513235"/>
                  <a:pt x="2739408" y="4513139"/>
                  <a:pt x="2734031" y="4512755"/>
                </a:cubicBezTo>
                <a:cubicBezTo>
                  <a:pt x="2724526" y="4511987"/>
                  <a:pt x="2713964" y="4514291"/>
                  <a:pt x="2705803" y="4510835"/>
                </a:cubicBezTo>
                <a:cubicBezTo>
                  <a:pt x="2684583" y="4501905"/>
                  <a:pt x="2664708" y="4503922"/>
                  <a:pt x="2644545" y="4512755"/>
                </a:cubicBezTo>
                <a:cubicBezTo>
                  <a:pt x="2616316" y="4525141"/>
                  <a:pt x="2589625" y="4524181"/>
                  <a:pt x="2564661" y="4504594"/>
                </a:cubicBezTo>
                <a:cubicBezTo>
                  <a:pt x="2553427" y="4495761"/>
                  <a:pt x="2542481" y="4499985"/>
                  <a:pt x="2532976" y="4507090"/>
                </a:cubicBezTo>
                <a:cubicBezTo>
                  <a:pt x="2522030" y="4515348"/>
                  <a:pt x="2511372" y="4517459"/>
                  <a:pt x="2498795" y="4511411"/>
                </a:cubicBezTo>
                <a:cubicBezTo>
                  <a:pt x="2496009" y="4510067"/>
                  <a:pt x="2492073" y="4510739"/>
                  <a:pt x="2488808" y="4511219"/>
                </a:cubicBezTo>
                <a:cubicBezTo>
                  <a:pt x="2470182" y="4513619"/>
                  <a:pt x="2451458" y="4517652"/>
                  <a:pt x="2436289" y="4501042"/>
                </a:cubicBezTo>
                <a:cubicBezTo>
                  <a:pt x="2433312" y="4497777"/>
                  <a:pt x="2428319" y="4496433"/>
                  <a:pt x="2424286" y="4494224"/>
                </a:cubicBezTo>
                <a:cubicBezTo>
                  <a:pt x="2407387" y="4485198"/>
                  <a:pt x="2408060" y="4486063"/>
                  <a:pt x="2392985" y="4497008"/>
                </a:cubicBezTo>
                <a:cubicBezTo>
                  <a:pt x="2385112" y="4502769"/>
                  <a:pt x="2374262" y="4508626"/>
                  <a:pt x="2365142" y="4508146"/>
                </a:cubicBezTo>
                <a:cubicBezTo>
                  <a:pt x="2310124" y="4505266"/>
                  <a:pt x="2257796" y="4519092"/>
                  <a:pt x="2205468" y="4532151"/>
                </a:cubicBezTo>
                <a:cubicBezTo>
                  <a:pt x="2173207" y="4540216"/>
                  <a:pt x="2141714" y="4540696"/>
                  <a:pt x="2109453" y="4532535"/>
                </a:cubicBezTo>
                <a:cubicBezTo>
                  <a:pt x="2086121" y="4526581"/>
                  <a:pt x="2064037" y="4536375"/>
                  <a:pt x="2042242" y="4543096"/>
                </a:cubicBezTo>
                <a:cubicBezTo>
                  <a:pt x="2037729" y="4544439"/>
                  <a:pt x="2033505" y="4549721"/>
                  <a:pt x="2031105" y="4554234"/>
                </a:cubicBezTo>
                <a:cubicBezTo>
                  <a:pt x="2022463" y="4570173"/>
                  <a:pt x="2008157" y="4572668"/>
                  <a:pt x="1990106" y="4566044"/>
                </a:cubicBezTo>
                <a:cubicBezTo>
                  <a:pt x="1975800" y="4560858"/>
                  <a:pt x="1962742" y="4553945"/>
                  <a:pt x="1951123" y="4541655"/>
                </a:cubicBezTo>
                <a:cubicBezTo>
                  <a:pt x="1937490" y="4527253"/>
                  <a:pt x="1923375" y="4510835"/>
                  <a:pt x="1902252" y="4504785"/>
                </a:cubicBezTo>
                <a:cubicBezTo>
                  <a:pt x="1893130" y="4502194"/>
                  <a:pt x="1885257" y="4501810"/>
                  <a:pt x="1875656" y="4504498"/>
                </a:cubicBezTo>
                <a:cubicBezTo>
                  <a:pt x="1857028" y="4509682"/>
                  <a:pt x="1838306" y="4513332"/>
                  <a:pt x="1820831" y="4497297"/>
                </a:cubicBezTo>
                <a:cubicBezTo>
                  <a:pt x="1811229" y="4488463"/>
                  <a:pt x="1798267" y="4482798"/>
                  <a:pt x="1782809" y="4485007"/>
                </a:cubicBezTo>
                <a:cubicBezTo>
                  <a:pt x="1763510" y="4487791"/>
                  <a:pt x="1745939" y="4480782"/>
                  <a:pt x="1729521" y="4470413"/>
                </a:cubicBezTo>
                <a:cubicBezTo>
                  <a:pt x="1723664" y="4466668"/>
                  <a:pt x="1716462" y="4464556"/>
                  <a:pt x="1709646" y="4462731"/>
                </a:cubicBezTo>
                <a:cubicBezTo>
                  <a:pt x="1693899" y="4458507"/>
                  <a:pt x="1678056" y="4454762"/>
                  <a:pt x="1662118" y="4451305"/>
                </a:cubicBezTo>
                <a:cubicBezTo>
                  <a:pt x="1649060" y="4448425"/>
                  <a:pt x="1635906" y="4446312"/>
                  <a:pt x="1622751" y="4443817"/>
                </a:cubicBezTo>
                <a:cubicBezTo>
                  <a:pt x="1608350" y="4441128"/>
                  <a:pt x="1596923" y="4434886"/>
                  <a:pt x="1590971" y="4420389"/>
                </a:cubicBezTo>
                <a:cubicBezTo>
                  <a:pt x="1589051" y="4415780"/>
                  <a:pt x="1584442" y="4412131"/>
                  <a:pt x="1580793" y="4408290"/>
                </a:cubicBezTo>
                <a:cubicBezTo>
                  <a:pt x="1578201" y="4405506"/>
                  <a:pt x="1574744" y="4403393"/>
                  <a:pt x="1572344" y="4400513"/>
                </a:cubicBezTo>
                <a:cubicBezTo>
                  <a:pt x="1559765" y="4385343"/>
                  <a:pt x="1547380" y="4370077"/>
                  <a:pt x="1534898" y="4354906"/>
                </a:cubicBezTo>
                <a:cubicBezTo>
                  <a:pt x="1533649" y="4353466"/>
                  <a:pt x="1532306" y="4351738"/>
                  <a:pt x="1530674" y="4351065"/>
                </a:cubicBezTo>
                <a:cubicBezTo>
                  <a:pt x="1513775" y="4344057"/>
                  <a:pt x="1496684" y="4337432"/>
                  <a:pt x="1479978" y="4330038"/>
                </a:cubicBezTo>
                <a:cubicBezTo>
                  <a:pt x="1473544" y="4327158"/>
                  <a:pt x="1466919" y="4323606"/>
                  <a:pt x="1462118" y="4318613"/>
                </a:cubicBezTo>
                <a:cubicBezTo>
                  <a:pt x="1451173" y="4307283"/>
                  <a:pt x="1441187" y="4294993"/>
                  <a:pt x="1425441" y="4290096"/>
                </a:cubicBezTo>
                <a:cubicBezTo>
                  <a:pt x="1420832" y="4288656"/>
                  <a:pt x="1415360" y="4287888"/>
                  <a:pt x="1410942" y="4289136"/>
                </a:cubicBezTo>
                <a:cubicBezTo>
                  <a:pt x="1392987" y="4294320"/>
                  <a:pt x="1375417" y="4300753"/>
                  <a:pt x="1357558" y="4306226"/>
                </a:cubicBezTo>
                <a:cubicBezTo>
                  <a:pt x="1346229" y="4309587"/>
                  <a:pt x="1335955" y="4313620"/>
                  <a:pt x="1330481" y="4325526"/>
                </a:cubicBezTo>
                <a:cubicBezTo>
                  <a:pt x="1328946" y="4328886"/>
                  <a:pt x="1324624" y="4332535"/>
                  <a:pt x="1321072" y="4333207"/>
                </a:cubicBezTo>
                <a:cubicBezTo>
                  <a:pt x="1298221" y="4337528"/>
                  <a:pt x="1275657" y="4339639"/>
                  <a:pt x="1254630" y="4324949"/>
                </a:cubicBezTo>
                <a:cubicBezTo>
                  <a:pt x="1250213" y="4321781"/>
                  <a:pt x="1241956" y="4321781"/>
                  <a:pt x="1236099" y="4323125"/>
                </a:cubicBezTo>
                <a:cubicBezTo>
                  <a:pt x="1213535" y="4328118"/>
                  <a:pt x="1192124" y="4329846"/>
                  <a:pt x="1172536" y="4313907"/>
                </a:cubicBezTo>
                <a:cubicBezTo>
                  <a:pt x="1170232" y="4311987"/>
                  <a:pt x="1162839" y="4313716"/>
                  <a:pt x="1159383" y="4316116"/>
                </a:cubicBezTo>
                <a:cubicBezTo>
                  <a:pt x="1126065" y="4339544"/>
                  <a:pt x="1107823" y="4340120"/>
                  <a:pt x="1073737" y="4317940"/>
                </a:cubicBezTo>
                <a:cubicBezTo>
                  <a:pt x="1071528" y="4316500"/>
                  <a:pt x="1068649" y="4314868"/>
                  <a:pt x="1067784" y="4312659"/>
                </a:cubicBezTo>
                <a:cubicBezTo>
                  <a:pt x="1061927" y="4298545"/>
                  <a:pt x="1049445" y="4298161"/>
                  <a:pt x="1037059" y="4297009"/>
                </a:cubicBezTo>
                <a:cubicBezTo>
                  <a:pt x="1023425" y="4295761"/>
                  <a:pt x="1009791" y="4294129"/>
                  <a:pt x="996061" y="4292977"/>
                </a:cubicBezTo>
                <a:cubicBezTo>
                  <a:pt x="993660" y="4292784"/>
                  <a:pt x="990972" y="4293552"/>
                  <a:pt x="988571" y="4294417"/>
                </a:cubicBezTo>
                <a:cubicBezTo>
                  <a:pt x="979354" y="4297585"/>
                  <a:pt x="970425" y="4302194"/>
                  <a:pt x="960919" y="4304114"/>
                </a:cubicBezTo>
                <a:cubicBezTo>
                  <a:pt x="940372" y="4308243"/>
                  <a:pt x="920497" y="4316500"/>
                  <a:pt x="898797" y="4313139"/>
                </a:cubicBezTo>
                <a:cubicBezTo>
                  <a:pt x="895053" y="4312564"/>
                  <a:pt x="890732" y="4315348"/>
                  <a:pt x="886700" y="4316404"/>
                </a:cubicBezTo>
                <a:cubicBezTo>
                  <a:pt x="879402" y="4318229"/>
                  <a:pt x="872297" y="4320820"/>
                  <a:pt x="864904" y="4321493"/>
                </a:cubicBezTo>
                <a:cubicBezTo>
                  <a:pt x="845317" y="4323222"/>
                  <a:pt x="825538" y="4324758"/>
                  <a:pt x="805854" y="4324854"/>
                </a:cubicBezTo>
                <a:cubicBezTo>
                  <a:pt x="796350" y="4324949"/>
                  <a:pt x="786844" y="4321301"/>
                  <a:pt x="777242" y="4319861"/>
                </a:cubicBezTo>
                <a:cubicBezTo>
                  <a:pt x="772922" y="4319188"/>
                  <a:pt x="765912" y="4318036"/>
                  <a:pt x="764472" y="4320149"/>
                </a:cubicBezTo>
                <a:cubicBezTo>
                  <a:pt x="753335" y="4336183"/>
                  <a:pt x="737684" y="4333110"/>
                  <a:pt x="721842" y="4332919"/>
                </a:cubicBezTo>
                <a:cubicBezTo>
                  <a:pt x="686892" y="4332535"/>
                  <a:pt x="653095" y="4318997"/>
                  <a:pt x="617280" y="4324758"/>
                </a:cubicBezTo>
                <a:cubicBezTo>
                  <a:pt x="606911" y="4326390"/>
                  <a:pt x="595389" y="4319957"/>
                  <a:pt x="584251" y="4317845"/>
                </a:cubicBezTo>
                <a:cubicBezTo>
                  <a:pt x="578490" y="4316788"/>
                  <a:pt x="572154" y="4315539"/>
                  <a:pt x="566681" y="4316884"/>
                </a:cubicBezTo>
                <a:cubicBezTo>
                  <a:pt x="558232" y="4318997"/>
                  <a:pt x="550070" y="4322837"/>
                  <a:pt x="542101" y="4326581"/>
                </a:cubicBezTo>
                <a:cubicBezTo>
                  <a:pt x="527315" y="4333494"/>
                  <a:pt x="512145" y="4333494"/>
                  <a:pt x="497262" y="4328406"/>
                </a:cubicBezTo>
                <a:cubicBezTo>
                  <a:pt x="476139" y="4321204"/>
                  <a:pt x="455208" y="4321204"/>
                  <a:pt x="433988" y="4326965"/>
                </a:cubicBezTo>
                <a:cubicBezTo>
                  <a:pt x="416802" y="4331670"/>
                  <a:pt x="399134" y="4334935"/>
                  <a:pt x="382619" y="4341271"/>
                </a:cubicBezTo>
                <a:cubicBezTo>
                  <a:pt x="375322" y="4344057"/>
                  <a:pt x="369177" y="4352313"/>
                  <a:pt x="364761" y="4359419"/>
                </a:cubicBezTo>
                <a:cubicBezTo>
                  <a:pt x="355832" y="4373821"/>
                  <a:pt x="339701" y="4373725"/>
                  <a:pt x="326355" y="4363067"/>
                </a:cubicBezTo>
                <a:cubicBezTo>
                  <a:pt x="312336" y="4351834"/>
                  <a:pt x="294670" y="4345209"/>
                  <a:pt x="278539" y="4336855"/>
                </a:cubicBezTo>
                <a:cubicBezTo>
                  <a:pt x="277195" y="4336183"/>
                  <a:pt x="274698" y="4336951"/>
                  <a:pt x="273066" y="4337719"/>
                </a:cubicBezTo>
                <a:cubicBezTo>
                  <a:pt x="246278" y="4350202"/>
                  <a:pt x="218530" y="4352506"/>
                  <a:pt x="189053" y="4350586"/>
                </a:cubicBezTo>
                <a:cubicBezTo>
                  <a:pt x="172347" y="4349529"/>
                  <a:pt x="154872" y="4357594"/>
                  <a:pt x="137877" y="4361819"/>
                </a:cubicBezTo>
                <a:cubicBezTo>
                  <a:pt x="135957" y="4362299"/>
                  <a:pt x="134325" y="4364700"/>
                  <a:pt x="133077" y="4366524"/>
                </a:cubicBezTo>
                <a:cubicBezTo>
                  <a:pt x="121074" y="4384671"/>
                  <a:pt x="104944" y="4389664"/>
                  <a:pt x="85356" y="4377854"/>
                </a:cubicBezTo>
                <a:cubicBezTo>
                  <a:pt x="72395" y="4369980"/>
                  <a:pt x="59529" y="4368157"/>
                  <a:pt x="45030" y="4367868"/>
                </a:cubicBezTo>
                <a:cubicBezTo>
                  <a:pt x="35813" y="4367676"/>
                  <a:pt x="26692" y="4363067"/>
                  <a:pt x="17282" y="4361723"/>
                </a:cubicBezTo>
                <a:lnTo>
                  <a:pt x="0" y="4360104"/>
                </a:lnTo>
                <a:lnTo>
                  <a:pt x="0" y="433833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676BDCE8-F9C7-457A-B92E-8456360999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1524" y="1443038"/>
            <a:ext cx="6941302" cy="1985962"/>
          </a:xfrm>
        </p:spPr>
        <p:txBody>
          <a:bodyPr anchor="t"/>
          <a:lstStyle>
            <a:lvl1pPr>
              <a:defRPr sz="7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1155ABCD-42BD-45F2-8315-CC91A3806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r>
              <a:rPr lang="en-US"/>
              <a:t>2/1/20XX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xmlns="" id="{9BDB8BD9-3286-4B79-B028-192D5324263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61524" y="3810000"/>
            <a:ext cx="4352924" cy="2286000"/>
          </a:xfrm>
        </p:spPr>
        <p:txBody>
          <a:bodyPr/>
          <a:lstStyle>
            <a:lvl1pPr marL="0" indent="0">
              <a:buNone/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B68F08A-E041-4D86-B1DD-BE62A67F5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7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5FEB7AAA-15CA-4A70-9B3F-353DC05DB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r>
              <a:rPr lang="en-US">
                <a:solidFill>
                  <a:schemeClr val="tx1">
                    <a:alpha val="70000"/>
                  </a:schemeClr>
                </a:solidFill>
              </a:rPr>
              <a:t>Sample Footer Text</a:t>
            </a:r>
            <a:endParaRPr lang="en-US" dirty="0">
              <a:solidFill>
                <a:schemeClr val="tx1">
                  <a:alpha val="70000"/>
                </a:schemeClr>
              </a:solidFill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xmlns="" id="{D2808199-57D8-443D-81C1-F4993CBF211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5334000" y="4080709"/>
            <a:ext cx="6095524" cy="1410656"/>
          </a:xfrm>
          <a:custGeom>
            <a:avLst/>
            <a:gdLst>
              <a:gd name="connsiteX0" fmla="*/ 6095524 w 6095524"/>
              <a:gd name="connsiteY0" fmla="*/ 0 h 1410656"/>
              <a:gd name="connsiteX1" fmla="*/ 6095524 w 6095524"/>
              <a:gd name="connsiteY1" fmla="*/ 221634 h 1410656"/>
              <a:gd name="connsiteX2" fmla="*/ 6061052 w 6095524"/>
              <a:gd name="connsiteY2" fmla="*/ 237063 h 1410656"/>
              <a:gd name="connsiteX3" fmla="*/ 6040890 w 6095524"/>
              <a:gd name="connsiteY3" fmla="*/ 245128 h 1410656"/>
              <a:gd name="connsiteX4" fmla="*/ 5957836 w 6095524"/>
              <a:gd name="connsiteY4" fmla="*/ 297073 h 1410656"/>
              <a:gd name="connsiteX5" fmla="*/ 5882656 w 6095524"/>
              <a:gd name="connsiteY5" fmla="*/ 361307 h 1410656"/>
              <a:gd name="connsiteX6" fmla="*/ 5827448 w 6095524"/>
              <a:gd name="connsiteY6" fmla="*/ 437542 h 1410656"/>
              <a:gd name="connsiteX7" fmla="*/ 5811989 w 6095524"/>
              <a:gd name="connsiteY7" fmla="*/ 455690 h 1410656"/>
              <a:gd name="connsiteX8" fmla="*/ 5769742 w 6095524"/>
              <a:gd name="connsiteY8" fmla="*/ 478445 h 1410656"/>
              <a:gd name="connsiteX9" fmla="*/ 5732393 w 6095524"/>
              <a:gd name="connsiteY9" fmla="*/ 495535 h 1410656"/>
              <a:gd name="connsiteX10" fmla="*/ 5705316 w 6095524"/>
              <a:gd name="connsiteY10" fmla="*/ 514451 h 1410656"/>
              <a:gd name="connsiteX11" fmla="*/ 5682465 w 6095524"/>
              <a:gd name="connsiteY11" fmla="*/ 531830 h 1410656"/>
              <a:gd name="connsiteX12" fmla="*/ 5630712 w 6095524"/>
              <a:gd name="connsiteY12" fmla="*/ 576765 h 1410656"/>
              <a:gd name="connsiteX13" fmla="*/ 5573392 w 6095524"/>
              <a:gd name="connsiteY13" fmla="*/ 614691 h 1410656"/>
              <a:gd name="connsiteX14" fmla="*/ 5527304 w 6095524"/>
              <a:gd name="connsiteY14" fmla="*/ 661162 h 1410656"/>
              <a:gd name="connsiteX15" fmla="*/ 5508293 w 6095524"/>
              <a:gd name="connsiteY15" fmla="*/ 686318 h 1410656"/>
              <a:gd name="connsiteX16" fmla="*/ 5468350 w 6095524"/>
              <a:gd name="connsiteY16" fmla="*/ 703505 h 1410656"/>
              <a:gd name="connsiteX17" fmla="*/ 5425048 w 6095524"/>
              <a:gd name="connsiteY17" fmla="*/ 730389 h 1410656"/>
              <a:gd name="connsiteX18" fmla="*/ 5394322 w 6095524"/>
              <a:gd name="connsiteY18" fmla="*/ 757081 h 1410656"/>
              <a:gd name="connsiteX19" fmla="*/ 5370608 w 6095524"/>
              <a:gd name="connsiteY19" fmla="*/ 774940 h 1410656"/>
              <a:gd name="connsiteX20" fmla="*/ 5337098 w 6095524"/>
              <a:gd name="connsiteY20" fmla="*/ 792895 h 1410656"/>
              <a:gd name="connsiteX21" fmla="*/ 5303493 w 6095524"/>
              <a:gd name="connsiteY21" fmla="*/ 816419 h 1410656"/>
              <a:gd name="connsiteX22" fmla="*/ 5287171 w 6095524"/>
              <a:gd name="connsiteY22" fmla="*/ 830917 h 1410656"/>
              <a:gd name="connsiteX23" fmla="*/ 5255581 w 6095524"/>
              <a:gd name="connsiteY23" fmla="*/ 855016 h 1410656"/>
              <a:gd name="connsiteX24" fmla="*/ 5223032 w 6095524"/>
              <a:gd name="connsiteY24" fmla="*/ 877484 h 1410656"/>
              <a:gd name="connsiteX25" fmla="*/ 5161870 w 6095524"/>
              <a:gd name="connsiteY25" fmla="*/ 903216 h 1410656"/>
              <a:gd name="connsiteX26" fmla="*/ 5106182 w 6095524"/>
              <a:gd name="connsiteY26" fmla="*/ 941046 h 1410656"/>
              <a:gd name="connsiteX27" fmla="*/ 5062014 w 6095524"/>
              <a:gd name="connsiteY27" fmla="*/ 968698 h 1410656"/>
              <a:gd name="connsiteX28" fmla="*/ 5036282 w 6095524"/>
              <a:gd name="connsiteY28" fmla="*/ 986846 h 1410656"/>
              <a:gd name="connsiteX29" fmla="*/ 4989043 w 6095524"/>
              <a:gd name="connsiteY29" fmla="*/ 1027364 h 1410656"/>
              <a:gd name="connsiteX30" fmla="*/ 4915783 w 6095524"/>
              <a:gd name="connsiteY30" fmla="*/ 1069994 h 1410656"/>
              <a:gd name="connsiteX31" fmla="*/ 4871520 w 6095524"/>
              <a:gd name="connsiteY31" fmla="*/ 1093038 h 1410656"/>
              <a:gd name="connsiteX32" fmla="*/ 4776274 w 6095524"/>
              <a:gd name="connsiteY32" fmla="*/ 1127796 h 1410656"/>
              <a:gd name="connsiteX33" fmla="*/ 4745548 w 6095524"/>
              <a:gd name="connsiteY33" fmla="*/ 1140182 h 1410656"/>
              <a:gd name="connsiteX34" fmla="*/ 4710408 w 6095524"/>
              <a:gd name="connsiteY34" fmla="*/ 1148343 h 1410656"/>
              <a:gd name="connsiteX35" fmla="*/ 4653950 w 6095524"/>
              <a:gd name="connsiteY35" fmla="*/ 1167642 h 1410656"/>
              <a:gd name="connsiteX36" fmla="*/ 4543725 w 6095524"/>
              <a:gd name="connsiteY36" fmla="*/ 1200863 h 1410656"/>
              <a:gd name="connsiteX37" fmla="*/ 4519530 w 6095524"/>
              <a:gd name="connsiteY37" fmla="*/ 1205952 h 1410656"/>
              <a:gd name="connsiteX38" fmla="*/ 4457887 w 6095524"/>
              <a:gd name="connsiteY38" fmla="*/ 1227363 h 1410656"/>
              <a:gd name="connsiteX39" fmla="*/ 4420922 w 6095524"/>
              <a:gd name="connsiteY39" fmla="*/ 1241765 h 1410656"/>
              <a:gd name="connsiteX40" fmla="*/ 4390292 w 6095524"/>
              <a:gd name="connsiteY40" fmla="*/ 1250023 h 1410656"/>
              <a:gd name="connsiteX41" fmla="*/ 4363216 w 6095524"/>
              <a:gd name="connsiteY41" fmla="*/ 1253864 h 1410656"/>
              <a:gd name="connsiteX42" fmla="*/ 4291973 w 6095524"/>
              <a:gd name="connsiteY42" fmla="*/ 1272874 h 1410656"/>
              <a:gd name="connsiteX43" fmla="*/ 4263552 w 6095524"/>
              <a:gd name="connsiteY43" fmla="*/ 1280364 h 1410656"/>
              <a:gd name="connsiteX44" fmla="*/ 4189813 w 6095524"/>
              <a:gd name="connsiteY44" fmla="*/ 1306096 h 1410656"/>
              <a:gd name="connsiteX45" fmla="*/ 4127306 w 6095524"/>
              <a:gd name="connsiteY45" fmla="*/ 1323090 h 1410656"/>
              <a:gd name="connsiteX46" fmla="*/ 4101192 w 6095524"/>
              <a:gd name="connsiteY46" fmla="*/ 1331251 h 1410656"/>
              <a:gd name="connsiteX47" fmla="*/ 4041470 w 6095524"/>
              <a:gd name="connsiteY47" fmla="*/ 1344886 h 1410656"/>
              <a:gd name="connsiteX48" fmla="*/ 4007672 w 6095524"/>
              <a:gd name="connsiteY48" fmla="*/ 1354488 h 1410656"/>
              <a:gd name="connsiteX49" fmla="*/ 3925195 w 6095524"/>
              <a:gd name="connsiteY49" fmla="*/ 1365337 h 1410656"/>
              <a:gd name="connsiteX50" fmla="*/ 3840029 w 6095524"/>
              <a:gd name="connsiteY50" fmla="*/ 1375802 h 1410656"/>
              <a:gd name="connsiteX51" fmla="*/ 3793270 w 6095524"/>
              <a:gd name="connsiteY51" fmla="*/ 1379259 h 1410656"/>
              <a:gd name="connsiteX52" fmla="*/ 3752464 w 6095524"/>
              <a:gd name="connsiteY52" fmla="*/ 1384733 h 1410656"/>
              <a:gd name="connsiteX53" fmla="*/ 3716938 w 6095524"/>
              <a:gd name="connsiteY53" fmla="*/ 1388189 h 1410656"/>
              <a:gd name="connsiteX54" fmla="*/ 3660386 w 6095524"/>
              <a:gd name="connsiteY54" fmla="*/ 1395198 h 1410656"/>
              <a:gd name="connsiteX55" fmla="*/ 3636862 w 6095524"/>
              <a:gd name="connsiteY55" fmla="*/ 1397023 h 1410656"/>
              <a:gd name="connsiteX56" fmla="*/ 3581365 w 6095524"/>
              <a:gd name="connsiteY56" fmla="*/ 1396926 h 1410656"/>
              <a:gd name="connsiteX57" fmla="*/ 3562066 w 6095524"/>
              <a:gd name="connsiteY57" fmla="*/ 1395966 h 1410656"/>
              <a:gd name="connsiteX58" fmla="*/ 3524908 w 6095524"/>
              <a:gd name="connsiteY58" fmla="*/ 1384060 h 1410656"/>
              <a:gd name="connsiteX59" fmla="*/ 3520492 w 6095524"/>
              <a:gd name="connsiteY59" fmla="*/ 1383196 h 1410656"/>
              <a:gd name="connsiteX60" fmla="*/ 3496103 w 6095524"/>
              <a:gd name="connsiteY60" fmla="*/ 1378491 h 1410656"/>
              <a:gd name="connsiteX61" fmla="*/ 3482757 w 6095524"/>
              <a:gd name="connsiteY61" fmla="*/ 1376955 h 1410656"/>
              <a:gd name="connsiteX62" fmla="*/ 3432061 w 6095524"/>
              <a:gd name="connsiteY62" fmla="*/ 1367162 h 1410656"/>
              <a:gd name="connsiteX63" fmla="*/ 3402873 w 6095524"/>
              <a:gd name="connsiteY63" fmla="*/ 1362553 h 1410656"/>
              <a:gd name="connsiteX64" fmla="*/ 3379253 w 6095524"/>
              <a:gd name="connsiteY64" fmla="*/ 1363225 h 1410656"/>
              <a:gd name="connsiteX65" fmla="*/ 3337774 w 6095524"/>
              <a:gd name="connsiteY65" fmla="*/ 1364089 h 1410656"/>
              <a:gd name="connsiteX66" fmla="*/ 3324524 w 6095524"/>
              <a:gd name="connsiteY66" fmla="*/ 1366298 h 1410656"/>
              <a:gd name="connsiteX67" fmla="*/ 3264610 w 6095524"/>
              <a:gd name="connsiteY67" fmla="*/ 1359960 h 1410656"/>
              <a:gd name="connsiteX68" fmla="*/ 3230429 w 6095524"/>
              <a:gd name="connsiteY68" fmla="*/ 1359480 h 1410656"/>
              <a:gd name="connsiteX69" fmla="*/ 3191927 w 6095524"/>
              <a:gd name="connsiteY69" fmla="*/ 1351607 h 1410656"/>
              <a:gd name="connsiteX70" fmla="*/ 3180694 w 6095524"/>
              <a:gd name="connsiteY70" fmla="*/ 1351991 h 1410656"/>
              <a:gd name="connsiteX71" fmla="*/ 3168116 w 6095524"/>
              <a:gd name="connsiteY71" fmla="*/ 1352663 h 1410656"/>
              <a:gd name="connsiteX72" fmla="*/ 3129517 w 6095524"/>
              <a:gd name="connsiteY72" fmla="*/ 1353240 h 1410656"/>
              <a:gd name="connsiteX73" fmla="*/ 3106089 w 6095524"/>
              <a:gd name="connsiteY73" fmla="*/ 1356120 h 1410656"/>
              <a:gd name="connsiteX74" fmla="*/ 3061444 w 6095524"/>
              <a:gd name="connsiteY74" fmla="*/ 1354392 h 1410656"/>
              <a:gd name="connsiteX75" fmla="*/ 3044928 w 6095524"/>
              <a:gd name="connsiteY75" fmla="*/ 1356888 h 1410656"/>
              <a:gd name="connsiteX76" fmla="*/ 3003162 w 6095524"/>
              <a:gd name="connsiteY76" fmla="*/ 1357176 h 1410656"/>
              <a:gd name="connsiteX77" fmla="*/ 2965716 w 6095524"/>
              <a:gd name="connsiteY77" fmla="*/ 1355736 h 1410656"/>
              <a:gd name="connsiteX78" fmla="*/ 2929614 w 6095524"/>
              <a:gd name="connsiteY78" fmla="*/ 1356504 h 1410656"/>
              <a:gd name="connsiteX79" fmla="*/ 2903786 w 6095524"/>
              <a:gd name="connsiteY79" fmla="*/ 1359672 h 1410656"/>
              <a:gd name="connsiteX80" fmla="*/ 2875750 w 6095524"/>
              <a:gd name="connsiteY80" fmla="*/ 1361592 h 1410656"/>
              <a:gd name="connsiteX81" fmla="*/ 2798458 w 6095524"/>
              <a:gd name="connsiteY81" fmla="*/ 1373018 h 1410656"/>
              <a:gd name="connsiteX82" fmla="*/ 2784152 w 6095524"/>
              <a:gd name="connsiteY82" fmla="*/ 1370234 h 1410656"/>
              <a:gd name="connsiteX83" fmla="*/ 2702922 w 6095524"/>
              <a:gd name="connsiteY83" fmla="*/ 1367641 h 1410656"/>
              <a:gd name="connsiteX84" fmla="*/ 2685256 w 6095524"/>
              <a:gd name="connsiteY84" fmla="*/ 1367834 h 1410656"/>
              <a:gd name="connsiteX85" fmla="*/ 2637824 w 6095524"/>
              <a:gd name="connsiteY85" fmla="*/ 1356504 h 1410656"/>
              <a:gd name="connsiteX86" fmla="*/ 2564661 w 6095524"/>
              <a:gd name="connsiteY86" fmla="*/ 1374459 h 1410656"/>
              <a:gd name="connsiteX87" fmla="*/ 2496201 w 6095524"/>
              <a:gd name="connsiteY87" fmla="*/ 1396926 h 1410656"/>
              <a:gd name="connsiteX88" fmla="*/ 2487560 w 6095524"/>
              <a:gd name="connsiteY88" fmla="*/ 1399807 h 1410656"/>
              <a:gd name="connsiteX89" fmla="*/ 2462980 w 6095524"/>
              <a:gd name="connsiteY89" fmla="*/ 1404704 h 1410656"/>
              <a:gd name="connsiteX90" fmla="*/ 2432544 w 6095524"/>
              <a:gd name="connsiteY90" fmla="*/ 1406432 h 1410656"/>
              <a:gd name="connsiteX91" fmla="*/ 2393945 w 6095524"/>
              <a:gd name="connsiteY91" fmla="*/ 1410656 h 1410656"/>
              <a:gd name="connsiteX92" fmla="*/ 2363029 w 6095524"/>
              <a:gd name="connsiteY92" fmla="*/ 1405375 h 1410656"/>
              <a:gd name="connsiteX93" fmla="*/ 2319821 w 6095524"/>
              <a:gd name="connsiteY93" fmla="*/ 1397502 h 1410656"/>
              <a:gd name="connsiteX94" fmla="*/ 2279111 w 6095524"/>
              <a:gd name="connsiteY94" fmla="*/ 1390013 h 1410656"/>
              <a:gd name="connsiteX95" fmla="*/ 2266245 w 6095524"/>
              <a:gd name="connsiteY95" fmla="*/ 1398846 h 1410656"/>
              <a:gd name="connsiteX96" fmla="*/ 2246370 w 6095524"/>
              <a:gd name="connsiteY96" fmla="*/ 1406527 h 1410656"/>
              <a:gd name="connsiteX97" fmla="*/ 2224287 w 6095524"/>
              <a:gd name="connsiteY97" fmla="*/ 1397310 h 1410656"/>
              <a:gd name="connsiteX98" fmla="*/ 2172630 w 6095524"/>
              <a:gd name="connsiteY98" fmla="*/ 1378204 h 1410656"/>
              <a:gd name="connsiteX99" fmla="*/ 2139985 w 6095524"/>
              <a:gd name="connsiteY99" fmla="*/ 1377339 h 1410656"/>
              <a:gd name="connsiteX100" fmla="*/ 2069030 w 6095524"/>
              <a:gd name="connsiteY100" fmla="*/ 1369178 h 1410656"/>
              <a:gd name="connsiteX101" fmla="*/ 2022655 w 6095524"/>
              <a:gd name="connsiteY101" fmla="*/ 1357560 h 1410656"/>
              <a:gd name="connsiteX102" fmla="*/ 1989339 w 6095524"/>
              <a:gd name="connsiteY102" fmla="*/ 1344406 h 1410656"/>
              <a:gd name="connsiteX103" fmla="*/ 1941618 w 6095524"/>
              <a:gd name="connsiteY103" fmla="*/ 1327219 h 1410656"/>
              <a:gd name="connsiteX104" fmla="*/ 1893707 w 6095524"/>
              <a:gd name="connsiteY104" fmla="*/ 1318290 h 1410656"/>
              <a:gd name="connsiteX105" fmla="*/ 1859045 w 6095524"/>
              <a:gd name="connsiteY105" fmla="*/ 1307056 h 1410656"/>
              <a:gd name="connsiteX106" fmla="*/ 1816702 w 6095524"/>
              <a:gd name="connsiteY106" fmla="*/ 1299374 h 1410656"/>
              <a:gd name="connsiteX107" fmla="*/ 1781177 w 6095524"/>
              <a:gd name="connsiteY107" fmla="*/ 1299087 h 1410656"/>
              <a:gd name="connsiteX108" fmla="*/ 1725488 w 6095524"/>
              <a:gd name="connsiteY108" fmla="*/ 1300431 h 1410656"/>
              <a:gd name="connsiteX109" fmla="*/ 1657318 w 6095524"/>
              <a:gd name="connsiteY109" fmla="*/ 1277196 h 1410656"/>
              <a:gd name="connsiteX110" fmla="*/ 1629761 w 6095524"/>
              <a:gd name="connsiteY110" fmla="*/ 1272010 h 1410656"/>
              <a:gd name="connsiteX111" fmla="*/ 1603837 w 6095524"/>
              <a:gd name="connsiteY111" fmla="*/ 1269610 h 1410656"/>
              <a:gd name="connsiteX112" fmla="*/ 1548820 w 6095524"/>
              <a:gd name="connsiteY112" fmla="*/ 1254152 h 1410656"/>
              <a:gd name="connsiteX113" fmla="*/ 1526449 w 6095524"/>
              <a:gd name="connsiteY113" fmla="*/ 1249062 h 1410656"/>
              <a:gd name="connsiteX114" fmla="*/ 1495147 w 6095524"/>
              <a:gd name="connsiteY114" fmla="*/ 1249159 h 1410656"/>
              <a:gd name="connsiteX115" fmla="*/ 1438211 w 6095524"/>
              <a:gd name="connsiteY115" fmla="*/ 1242054 h 1410656"/>
              <a:gd name="connsiteX116" fmla="*/ 1381370 w 6095524"/>
              <a:gd name="connsiteY116" fmla="*/ 1221314 h 1410656"/>
              <a:gd name="connsiteX117" fmla="*/ 1357270 w 6095524"/>
              <a:gd name="connsiteY117" fmla="*/ 1223330 h 1410656"/>
              <a:gd name="connsiteX118" fmla="*/ 1348629 w 6095524"/>
              <a:gd name="connsiteY118" fmla="*/ 1222851 h 1410656"/>
              <a:gd name="connsiteX119" fmla="*/ 1270953 w 6095524"/>
              <a:gd name="connsiteY119" fmla="*/ 1211424 h 1410656"/>
              <a:gd name="connsiteX120" fmla="*/ 1263175 w 6095524"/>
              <a:gd name="connsiteY120" fmla="*/ 1210177 h 1410656"/>
              <a:gd name="connsiteX121" fmla="*/ 1226690 w 6095524"/>
              <a:gd name="connsiteY121" fmla="*/ 1199999 h 1410656"/>
              <a:gd name="connsiteX122" fmla="*/ 1134706 w 6095524"/>
              <a:gd name="connsiteY122" fmla="*/ 1193662 h 1410656"/>
              <a:gd name="connsiteX123" fmla="*/ 1129042 w 6095524"/>
              <a:gd name="connsiteY123" fmla="*/ 1192894 h 1410656"/>
              <a:gd name="connsiteX124" fmla="*/ 1098220 w 6095524"/>
              <a:gd name="connsiteY124" fmla="*/ 1197982 h 1410656"/>
              <a:gd name="connsiteX125" fmla="*/ 1082955 w 6095524"/>
              <a:gd name="connsiteY125" fmla="*/ 1205184 h 1410656"/>
              <a:gd name="connsiteX126" fmla="*/ 1059143 w 6095524"/>
              <a:gd name="connsiteY126" fmla="*/ 1212673 h 1410656"/>
              <a:gd name="connsiteX127" fmla="*/ 1034947 w 6095524"/>
              <a:gd name="connsiteY127" fmla="*/ 1215458 h 1410656"/>
              <a:gd name="connsiteX128" fmla="*/ 994332 w 6095524"/>
              <a:gd name="connsiteY128" fmla="*/ 1204127 h 1410656"/>
              <a:gd name="connsiteX129" fmla="*/ 979546 w 6095524"/>
              <a:gd name="connsiteY129" fmla="*/ 1202975 h 1410656"/>
              <a:gd name="connsiteX130" fmla="*/ 946613 w 6095524"/>
              <a:gd name="connsiteY130" fmla="*/ 1197503 h 1410656"/>
              <a:gd name="connsiteX131" fmla="*/ 917808 w 6095524"/>
              <a:gd name="connsiteY131" fmla="*/ 1197887 h 1410656"/>
              <a:gd name="connsiteX132" fmla="*/ 894669 w 6095524"/>
              <a:gd name="connsiteY132" fmla="*/ 1206624 h 1410656"/>
              <a:gd name="connsiteX133" fmla="*/ 861063 w 6095524"/>
              <a:gd name="connsiteY133" fmla="*/ 1208352 h 1410656"/>
              <a:gd name="connsiteX134" fmla="*/ 839363 w 6095524"/>
              <a:gd name="connsiteY134" fmla="*/ 1202015 h 1410656"/>
              <a:gd name="connsiteX135" fmla="*/ 834947 w 6095524"/>
              <a:gd name="connsiteY135" fmla="*/ 1201152 h 1410656"/>
              <a:gd name="connsiteX136" fmla="*/ 778202 w 6095524"/>
              <a:gd name="connsiteY136" fmla="*/ 1200767 h 1410656"/>
              <a:gd name="connsiteX137" fmla="*/ 707343 w 6095524"/>
              <a:gd name="connsiteY137" fmla="*/ 1219874 h 1410656"/>
              <a:gd name="connsiteX138" fmla="*/ 695629 w 6095524"/>
              <a:gd name="connsiteY138" fmla="*/ 1223907 h 1410656"/>
              <a:gd name="connsiteX139" fmla="*/ 638500 w 6095524"/>
              <a:gd name="connsiteY139" fmla="*/ 1230916 h 1410656"/>
              <a:gd name="connsiteX140" fmla="*/ 607872 w 6095524"/>
              <a:gd name="connsiteY140" fmla="*/ 1238021 h 1410656"/>
              <a:gd name="connsiteX141" fmla="*/ 585788 w 6095524"/>
              <a:gd name="connsiteY141" fmla="*/ 1238405 h 1410656"/>
              <a:gd name="connsiteX142" fmla="*/ 559097 w 6095524"/>
              <a:gd name="connsiteY142" fmla="*/ 1250983 h 1410656"/>
              <a:gd name="connsiteX143" fmla="*/ 550358 w 6095524"/>
              <a:gd name="connsiteY143" fmla="*/ 1256456 h 1410656"/>
              <a:gd name="connsiteX144" fmla="*/ 539893 w 6095524"/>
              <a:gd name="connsiteY144" fmla="*/ 1259720 h 1410656"/>
              <a:gd name="connsiteX145" fmla="*/ 492462 w 6095524"/>
              <a:gd name="connsiteY145" fmla="*/ 1270090 h 1410656"/>
              <a:gd name="connsiteX146" fmla="*/ 484011 w 6095524"/>
              <a:gd name="connsiteY146" fmla="*/ 1275947 h 1410656"/>
              <a:gd name="connsiteX147" fmla="*/ 478346 w 6095524"/>
              <a:gd name="connsiteY147" fmla="*/ 1279596 h 1410656"/>
              <a:gd name="connsiteX148" fmla="*/ 432260 w 6095524"/>
              <a:gd name="connsiteY148" fmla="*/ 1285741 h 1410656"/>
              <a:gd name="connsiteX149" fmla="*/ 403455 w 6095524"/>
              <a:gd name="connsiteY149" fmla="*/ 1303119 h 1410656"/>
              <a:gd name="connsiteX150" fmla="*/ 395583 w 6095524"/>
              <a:gd name="connsiteY150" fmla="*/ 1310512 h 1410656"/>
              <a:gd name="connsiteX151" fmla="*/ 368025 w 6095524"/>
              <a:gd name="connsiteY151" fmla="*/ 1321650 h 1410656"/>
              <a:gd name="connsiteX152" fmla="*/ 275371 w 6095524"/>
              <a:gd name="connsiteY152" fmla="*/ 1343062 h 1410656"/>
              <a:gd name="connsiteX153" fmla="*/ 248871 w 6095524"/>
              <a:gd name="connsiteY153" fmla="*/ 1335476 h 1410656"/>
              <a:gd name="connsiteX154" fmla="*/ 198559 w 6095524"/>
              <a:gd name="connsiteY154" fmla="*/ 1355831 h 1410656"/>
              <a:gd name="connsiteX155" fmla="*/ 154583 w 6095524"/>
              <a:gd name="connsiteY155" fmla="*/ 1367353 h 1410656"/>
              <a:gd name="connsiteX156" fmla="*/ 138261 w 6095524"/>
              <a:gd name="connsiteY156" fmla="*/ 1370138 h 1410656"/>
              <a:gd name="connsiteX157" fmla="*/ 86606 w 6095524"/>
              <a:gd name="connsiteY157" fmla="*/ 1375227 h 1410656"/>
              <a:gd name="connsiteX158" fmla="*/ 60009 w 6095524"/>
              <a:gd name="connsiteY158" fmla="*/ 1386749 h 1410656"/>
              <a:gd name="connsiteX159" fmla="*/ 30568 w 6095524"/>
              <a:gd name="connsiteY159" fmla="*/ 1395570 h 1410656"/>
              <a:gd name="connsiteX160" fmla="*/ 0 w 6095524"/>
              <a:gd name="connsiteY160" fmla="*/ 1397975 h 1410656"/>
              <a:gd name="connsiteX161" fmla="*/ 0 w 6095524"/>
              <a:gd name="connsiteY161" fmla="*/ 1041395 h 1410656"/>
              <a:gd name="connsiteX162" fmla="*/ 17282 w 6095524"/>
              <a:gd name="connsiteY162" fmla="*/ 1043014 h 1410656"/>
              <a:gd name="connsiteX163" fmla="*/ 45030 w 6095524"/>
              <a:gd name="connsiteY163" fmla="*/ 1049159 h 1410656"/>
              <a:gd name="connsiteX164" fmla="*/ 85356 w 6095524"/>
              <a:gd name="connsiteY164" fmla="*/ 1059145 h 1410656"/>
              <a:gd name="connsiteX165" fmla="*/ 133077 w 6095524"/>
              <a:gd name="connsiteY165" fmla="*/ 1047815 h 1410656"/>
              <a:gd name="connsiteX166" fmla="*/ 137877 w 6095524"/>
              <a:gd name="connsiteY166" fmla="*/ 1043110 h 1410656"/>
              <a:gd name="connsiteX167" fmla="*/ 189053 w 6095524"/>
              <a:gd name="connsiteY167" fmla="*/ 1031877 h 1410656"/>
              <a:gd name="connsiteX168" fmla="*/ 273066 w 6095524"/>
              <a:gd name="connsiteY168" fmla="*/ 1019010 h 1410656"/>
              <a:gd name="connsiteX169" fmla="*/ 278539 w 6095524"/>
              <a:gd name="connsiteY169" fmla="*/ 1018146 h 1410656"/>
              <a:gd name="connsiteX170" fmla="*/ 326355 w 6095524"/>
              <a:gd name="connsiteY170" fmla="*/ 1044358 h 1410656"/>
              <a:gd name="connsiteX171" fmla="*/ 364761 w 6095524"/>
              <a:gd name="connsiteY171" fmla="*/ 1040710 h 1410656"/>
              <a:gd name="connsiteX172" fmla="*/ 382619 w 6095524"/>
              <a:gd name="connsiteY172" fmla="*/ 1022562 h 1410656"/>
              <a:gd name="connsiteX173" fmla="*/ 433988 w 6095524"/>
              <a:gd name="connsiteY173" fmla="*/ 1008256 h 1410656"/>
              <a:gd name="connsiteX174" fmla="*/ 497262 w 6095524"/>
              <a:gd name="connsiteY174" fmla="*/ 1009697 h 1410656"/>
              <a:gd name="connsiteX175" fmla="*/ 542101 w 6095524"/>
              <a:gd name="connsiteY175" fmla="*/ 1007872 h 1410656"/>
              <a:gd name="connsiteX176" fmla="*/ 566681 w 6095524"/>
              <a:gd name="connsiteY176" fmla="*/ 998175 h 1410656"/>
              <a:gd name="connsiteX177" fmla="*/ 584251 w 6095524"/>
              <a:gd name="connsiteY177" fmla="*/ 999136 h 1410656"/>
              <a:gd name="connsiteX178" fmla="*/ 617280 w 6095524"/>
              <a:gd name="connsiteY178" fmla="*/ 1006049 h 1410656"/>
              <a:gd name="connsiteX179" fmla="*/ 721842 w 6095524"/>
              <a:gd name="connsiteY179" fmla="*/ 1014210 h 1410656"/>
              <a:gd name="connsiteX180" fmla="*/ 764472 w 6095524"/>
              <a:gd name="connsiteY180" fmla="*/ 1001440 h 1410656"/>
              <a:gd name="connsiteX181" fmla="*/ 777242 w 6095524"/>
              <a:gd name="connsiteY181" fmla="*/ 1001152 h 1410656"/>
              <a:gd name="connsiteX182" fmla="*/ 805854 w 6095524"/>
              <a:gd name="connsiteY182" fmla="*/ 1006145 h 1410656"/>
              <a:gd name="connsiteX183" fmla="*/ 864904 w 6095524"/>
              <a:gd name="connsiteY183" fmla="*/ 1002784 h 1410656"/>
              <a:gd name="connsiteX184" fmla="*/ 886700 w 6095524"/>
              <a:gd name="connsiteY184" fmla="*/ 997695 h 1410656"/>
              <a:gd name="connsiteX185" fmla="*/ 898797 w 6095524"/>
              <a:gd name="connsiteY185" fmla="*/ 994430 h 1410656"/>
              <a:gd name="connsiteX186" fmla="*/ 960919 w 6095524"/>
              <a:gd name="connsiteY186" fmla="*/ 985405 h 1410656"/>
              <a:gd name="connsiteX187" fmla="*/ 988571 w 6095524"/>
              <a:gd name="connsiteY187" fmla="*/ 975708 h 1410656"/>
              <a:gd name="connsiteX188" fmla="*/ 996061 w 6095524"/>
              <a:gd name="connsiteY188" fmla="*/ 974268 h 1410656"/>
              <a:gd name="connsiteX189" fmla="*/ 1037059 w 6095524"/>
              <a:gd name="connsiteY189" fmla="*/ 978300 h 1410656"/>
              <a:gd name="connsiteX190" fmla="*/ 1067784 w 6095524"/>
              <a:gd name="connsiteY190" fmla="*/ 993950 h 1410656"/>
              <a:gd name="connsiteX191" fmla="*/ 1073737 w 6095524"/>
              <a:gd name="connsiteY191" fmla="*/ 999231 h 1410656"/>
              <a:gd name="connsiteX192" fmla="*/ 1159383 w 6095524"/>
              <a:gd name="connsiteY192" fmla="*/ 997407 h 1410656"/>
              <a:gd name="connsiteX193" fmla="*/ 1172536 w 6095524"/>
              <a:gd name="connsiteY193" fmla="*/ 995198 h 1410656"/>
              <a:gd name="connsiteX194" fmla="*/ 1236099 w 6095524"/>
              <a:gd name="connsiteY194" fmla="*/ 1004416 h 1410656"/>
              <a:gd name="connsiteX195" fmla="*/ 1254630 w 6095524"/>
              <a:gd name="connsiteY195" fmla="*/ 1006240 h 1410656"/>
              <a:gd name="connsiteX196" fmla="*/ 1321072 w 6095524"/>
              <a:gd name="connsiteY196" fmla="*/ 1014498 h 1410656"/>
              <a:gd name="connsiteX197" fmla="*/ 1330481 w 6095524"/>
              <a:gd name="connsiteY197" fmla="*/ 1006817 h 1410656"/>
              <a:gd name="connsiteX198" fmla="*/ 1357558 w 6095524"/>
              <a:gd name="connsiteY198" fmla="*/ 987517 h 1410656"/>
              <a:gd name="connsiteX199" fmla="*/ 1410942 w 6095524"/>
              <a:gd name="connsiteY199" fmla="*/ 970427 h 1410656"/>
              <a:gd name="connsiteX200" fmla="*/ 1425441 w 6095524"/>
              <a:gd name="connsiteY200" fmla="*/ 971387 h 1410656"/>
              <a:gd name="connsiteX201" fmla="*/ 1462118 w 6095524"/>
              <a:gd name="connsiteY201" fmla="*/ 999904 h 1410656"/>
              <a:gd name="connsiteX202" fmla="*/ 1479978 w 6095524"/>
              <a:gd name="connsiteY202" fmla="*/ 1011329 h 1410656"/>
              <a:gd name="connsiteX203" fmla="*/ 1530674 w 6095524"/>
              <a:gd name="connsiteY203" fmla="*/ 1032356 h 1410656"/>
              <a:gd name="connsiteX204" fmla="*/ 1534898 w 6095524"/>
              <a:gd name="connsiteY204" fmla="*/ 1036197 h 1410656"/>
              <a:gd name="connsiteX205" fmla="*/ 1572344 w 6095524"/>
              <a:gd name="connsiteY205" fmla="*/ 1081804 h 1410656"/>
              <a:gd name="connsiteX206" fmla="*/ 1580793 w 6095524"/>
              <a:gd name="connsiteY206" fmla="*/ 1089581 h 1410656"/>
              <a:gd name="connsiteX207" fmla="*/ 1590971 w 6095524"/>
              <a:gd name="connsiteY207" fmla="*/ 1101680 h 1410656"/>
              <a:gd name="connsiteX208" fmla="*/ 1622751 w 6095524"/>
              <a:gd name="connsiteY208" fmla="*/ 1125108 h 1410656"/>
              <a:gd name="connsiteX209" fmla="*/ 1662118 w 6095524"/>
              <a:gd name="connsiteY209" fmla="*/ 1132596 h 1410656"/>
              <a:gd name="connsiteX210" fmla="*/ 1709646 w 6095524"/>
              <a:gd name="connsiteY210" fmla="*/ 1144022 h 1410656"/>
              <a:gd name="connsiteX211" fmla="*/ 1729521 w 6095524"/>
              <a:gd name="connsiteY211" fmla="*/ 1151704 h 1410656"/>
              <a:gd name="connsiteX212" fmla="*/ 1782809 w 6095524"/>
              <a:gd name="connsiteY212" fmla="*/ 1166298 h 1410656"/>
              <a:gd name="connsiteX213" fmla="*/ 1820831 w 6095524"/>
              <a:gd name="connsiteY213" fmla="*/ 1178588 h 1410656"/>
              <a:gd name="connsiteX214" fmla="*/ 1875656 w 6095524"/>
              <a:gd name="connsiteY214" fmla="*/ 1185789 h 1410656"/>
              <a:gd name="connsiteX215" fmla="*/ 1902252 w 6095524"/>
              <a:gd name="connsiteY215" fmla="*/ 1186076 h 1410656"/>
              <a:gd name="connsiteX216" fmla="*/ 1951123 w 6095524"/>
              <a:gd name="connsiteY216" fmla="*/ 1222946 h 1410656"/>
              <a:gd name="connsiteX217" fmla="*/ 1990106 w 6095524"/>
              <a:gd name="connsiteY217" fmla="*/ 1247335 h 1410656"/>
              <a:gd name="connsiteX218" fmla="*/ 2031105 w 6095524"/>
              <a:gd name="connsiteY218" fmla="*/ 1235525 h 1410656"/>
              <a:gd name="connsiteX219" fmla="*/ 2042242 w 6095524"/>
              <a:gd name="connsiteY219" fmla="*/ 1224387 h 1410656"/>
              <a:gd name="connsiteX220" fmla="*/ 2109453 w 6095524"/>
              <a:gd name="connsiteY220" fmla="*/ 1213826 h 1410656"/>
              <a:gd name="connsiteX221" fmla="*/ 2205468 w 6095524"/>
              <a:gd name="connsiteY221" fmla="*/ 1213442 h 1410656"/>
              <a:gd name="connsiteX222" fmla="*/ 2365142 w 6095524"/>
              <a:gd name="connsiteY222" fmla="*/ 1189437 h 1410656"/>
              <a:gd name="connsiteX223" fmla="*/ 2392985 w 6095524"/>
              <a:gd name="connsiteY223" fmla="*/ 1178299 h 1410656"/>
              <a:gd name="connsiteX224" fmla="*/ 2424286 w 6095524"/>
              <a:gd name="connsiteY224" fmla="*/ 1175515 h 1410656"/>
              <a:gd name="connsiteX225" fmla="*/ 2436289 w 6095524"/>
              <a:gd name="connsiteY225" fmla="*/ 1182333 h 1410656"/>
              <a:gd name="connsiteX226" fmla="*/ 2488808 w 6095524"/>
              <a:gd name="connsiteY226" fmla="*/ 1192510 h 1410656"/>
              <a:gd name="connsiteX227" fmla="*/ 2498795 w 6095524"/>
              <a:gd name="connsiteY227" fmla="*/ 1192702 h 1410656"/>
              <a:gd name="connsiteX228" fmla="*/ 2532976 w 6095524"/>
              <a:gd name="connsiteY228" fmla="*/ 1188381 h 1410656"/>
              <a:gd name="connsiteX229" fmla="*/ 2564661 w 6095524"/>
              <a:gd name="connsiteY229" fmla="*/ 1185885 h 1410656"/>
              <a:gd name="connsiteX230" fmla="*/ 2644545 w 6095524"/>
              <a:gd name="connsiteY230" fmla="*/ 1194046 h 1410656"/>
              <a:gd name="connsiteX231" fmla="*/ 2705803 w 6095524"/>
              <a:gd name="connsiteY231" fmla="*/ 1192126 h 1410656"/>
              <a:gd name="connsiteX232" fmla="*/ 2734031 w 6095524"/>
              <a:gd name="connsiteY232" fmla="*/ 1194046 h 1410656"/>
              <a:gd name="connsiteX233" fmla="*/ 2749969 w 6095524"/>
              <a:gd name="connsiteY233" fmla="*/ 1196927 h 1410656"/>
              <a:gd name="connsiteX234" fmla="*/ 2786071 w 6095524"/>
              <a:gd name="connsiteY234" fmla="*/ 1216994 h 1410656"/>
              <a:gd name="connsiteX235" fmla="*/ 2805851 w 6095524"/>
              <a:gd name="connsiteY235" fmla="*/ 1221507 h 1410656"/>
              <a:gd name="connsiteX236" fmla="*/ 2865380 w 6095524"/>
              <a:gd name="connsiteY236" fmla="*/ 1221123 h 1410656"/>
              <a:gd name="connsiteX237" fmla="*/ 2954674 w 6095524"/>
              <a:gd name="connsiteY237" fmla="*/ 1190878 h 1410656"/>
              <a:gd name="connsiteX238" fmla="*/ 2963988 w 6095524"/>
              <a:gd name="connsiteY238" fmla="*/ 1186845 h 1410656"/>
              <a:gd name="connsiteX239" fmla="*/ 3009403 w 6095524"/>
              <a:gd name="connsiteY239" fmla="*/ 1181852 h 1410656"/>
              <a:gd name="connsiteX240" fmla="*/ 3040223 w 6095524"/>
              <a:gd name="connsiteY240" fmla="*/ 1188669 h 1410656"/>
              <a:gd name="connsiteX241" fmla="*/ 3082183 w 6095524"/>
              <a:gd name="connsiteY241" fmla="*/ 1202784 h 1410656"/>
              <a:gd name="connsiteX242" fmla="*/ 3119916 w 6095524"/>
              <a:gd name="connsiteY242" fmla="*/ 1214594 h 1410656"/>
              <a:gd name="connsiteX243" fmla="*/ 3147376 w 6095524"/>
              <a:gd name="connsiteY243" fmla="*/ 1227939 h 1410656"/>
              <a:gd name="connsiteX244" fmla="*/ 3210171 w 6095524"/>
              <a:gd name="connsiteY244" fmla="*/ 1237733 h 1410656"/>
              <a:gd name="connsiteX245" fmla="*/ 3216700 w 6095524"/>
              <a:gd name="connsiteY245" fmla="*/ 1239365 h 1410656"/>
              <a:gd name="connsiteX246" fmla="*/ 3263939 w 6095524"/>
              <a:gd name="connsiteY246" fmla="*/ 1227459 h 1410656"/>
              <a:gd name="connsiteX247" fmla="*/ 3320683 w 6095524"/>
              <a:gd name="connsiteY247" fmla="*/ 1215362 h 1410656"/>
              <a:gd name="connsiteX248" fmla="*/ 3340943 w 6095524"/>
              <a:gd name="connsiteY248" fmla="*/ 1219490 h 1410656"/>
              <a:gd name="connsiteX249" fmla="*/ 3368691 w 6095524"/>
              <a:gd name="connsiteY249" fmla="*/ 1225347 h 1410656"/>
              <a:gd name="connsiteX250" fmla="*/ 3394423 w 6095524"/>
              <a:gd name="connsiteY250" fmla="*/ 1222275 h 1410656"/>
              <a:gd name="connsiteX251" fmla="*/ 3410074 w 6095524"/>
              <a:gd name="connsiteY251" fmla="*/ 1221987 h 1410656"/>
              <a:gd name="connsiteX252" fmla="*/ 3481509 w 6095524"/>
              <a:gd name="connsiteY252" fmla="*/ 1257896 h 1410656"/>
              <a:gd name="connsiteX253" fmla="*/ 3499656 w 6095524"/>
              <a:gd name="connsiteY253" fmla="*/ 1260873 h 1410656"/>
              <a:gd name="connsiteX254" fmla="*/ 3509930 w 6095524"/>
              <a:gd name="connsiteY254" fmla="*/ 1265290 h 1410656"/>
              <a:gd name="connsiteX255" fmla="*/ 3571860 w 6095524"/>
              <a:gd name="connsiteY255" fmla="*/ 1309841 h 1410656"/>
              <a:gd name="connsiteX256" fmla="*/ 3598168 w 6095524"/>
              <a:gd name="connsiteY256" fmla="*/ 1318866 h 1410656"/>
              <a:gd name="connsiteX257" fmla="*/ 3627068 w 6095524"/>
              <a:gd name="connsiteY257" fmla="*/ 1317041 h 1410656"/>
              <a:gd name="connsiteX258" fmla="*/ 3643775 w 6095524"/>
              <a:gd name="connsiteY258" fmla="*/ 1313777 h 1410656"/>
              <a:gd name="connsiteX259" fmla="*/ 3685254 w 6095524"/>
              <a:gd name="connsiteY259" fmla="*/ 1285452 h 1410656"/>
              <a:gd name="connsiteX260" fmla="*/ 3708873 w 6095524"/>
              <a:gd name="connsiteY260" fmla="*/ 1286413 h 1410656"/>
              <a:gd name="connsiteX261" fmla="*/ 3745743 w 6095524"/>
              <a:gd name="connsiteY261" fmla="*/ 1305903 h 1410656"/>
              <a:gd name="connsiteX262" fmla="*/ 3812665 w 6095524"/>
              <a:gd name="connsiteY262" fmla="*/ 1314641 h 1410656"/>
              <a:gd name="connsiteX263" fmla="*/ 3846655 w 6095524"/>
              <a:gd name="connsiteY263" fmla="*/ 1287373 h 1410656"/>
              <a:gd name="connsiteX264" fmla="*/ 3864225 w 6095524"/>
              <a:gd name="connsiteY264" fmla="*/ 1261161 h 1410656"/>
              <a:gd name="connsiteX265" fmla="*/ 3915018 w 6095524"/>
              <a:gd name="connsiteY265" fmla="*/ 1230724 h 1410656"/>
              <a:gd name="connsiteX266" fmla="*/ 3927116 w 6095524"/>
              <a:gd name="connsiteY266" fmla="*/ 1242054 h 1410656"/>
              <a:gd name="connsiteX267" fmla="*/ 3964370 w 6095524"/>
              <a:gd name="connsiteY267" fmla="*/ 1246855 h 1410656"/>
              <a:gd name="connsiteX268" fmla="*/ 4004696 w 6095524"/>
              <a:gd name="connsiteY268" fmla="*/ 1246471 h 1410656"/>
              <a:gd name="connsiteX269" fmla="*/ 4074978 w 6095524"/>
              <a:gd name="connsiteY269" fmla="*/ 1251559 h 1410656"/>
              <a:gd name="connsiteX270" fmla="*/ 4121738 w 6095524"/>
              <a:gd name="connsiteY270" fmla="*/ 1222466 h 1410656"/>
              <a:gd name="connsiteX271" fmla="*/ 4139598 w 6095524"/>
              <a:gd name="connsiteY271" fmla="*/ 1210465 h 1410656"/>
              <a:gd name="connsiteX272" fmla="*/ 4156304 w 6095524"/>
              <a:gd name="connsiteY272" fmla="*/ 1202784 h 1410656"/>
              <a:gd name="connsiteX273" fmla="*/ 4175604 w 6095524"/>
              <a:gd name="connsiteY273" fmla="*/ 1198463 h 1410656"/>
              <a:gd name="connsiteX274" fmla="*/ 4222170 w 6095524"/>
              <a:gd name="connsiteY274" fmla="*/ 1182140 h 1410656"/>
              <a:gd name="connsiteX275" fmla="*/ 4247710 w 6095524"/>
              <a:gd name="connsiteY275" fmla="*/ 1166105 h 1410656"/>
              <a:gd name="connsiteX276" fmla="*/ 4305128 w 6095524"/>
              <a:gd name="connsiteY276" fmla="*/ 1150647 h 1410656"/>
              <a:gd name="connsiteX277" fmla="*/ 4344206 w 6095524"/>
              <a:gd name="connsiteY277" fmla="*/ 1136821 h 1410656"/>
              <a:gd name="connsiteX278" fmla="*/ 4385396 w 6095524"/>
              <a:gd name="connsiteY278" fmla="*/ 1113009 h 1410656"/>
              <a:gd name="connsiteX279" fmla="*/ 4391157 w 6095524"/>
              <a:gd name="connsiteY279" fmla="*/ 1109361 h 1410656"/>
              <a:gd name="connsiteX280" fmla="*/ 4404984 w 6095524"/>
              <a:gd name="connsiteY280" fmla="*/ 1093710 h 1410656"/>
              <a:gd name="connsiteX281" fmla="*/ 4425050 w 6095524"/>
              <a:gd name="connsiteY281" fmla="*/ 1039846 h 1410656"/>
              <a:gd name="connsiteX282" fmla="*/ 4430812 w 6095524"/>
              <a:gd name="connsiteY282" fmla="*/ 1028900 h 1410656"/>
              <a:gd name="connsiteX283" fmla="*/ 4483140 w 6095524"/>
              <a:gd name="connsiteY283" fmla="*/ 992030 h 1410656"/>
              <a:gd name="connsiteX284" fmla="*/ 4502535 w 6095524"/>
              <a:gd name="connsiteY284" fmla="*/ 995487 h 1410656"/>
              <a:gd name="connsiteX285" fmla="*/ 4523946 w 6095524"/>
              <a:gd name="connsiteY285" fmla="*/ 1007585 h 1410656"/>
              <a:gd name="connsiteX286" fmla="*/ 4570898 w 6095524"/>
              <a:gd name="connsiteY286" fmla="*/ 1010753 h 1410656"/>
              <a:gd name="connsiteX287" fmla="*/ 4588468 w 6095524"/>
              <a:gd name="connsiteY287" fmla="*/ 1004513 h 1410656"/>
              <a:gd name="connsiteX288" fmla="*/ 4619192 w 6095524"/>
              <a:gd name="connsiteY288" fmla="*/ 987710 h 1410656"/>
              <a:gd name="connsiteX289" fmla="*/ 4642908 w 6095524"/>
              <a:gd name="connsiteY289" fmla="*/ 961689 h 1410656"/>
              <a:gd name="connsiteX290" fmla="*/ 4677378 w 6095524"/>
              <a:gd name="connsiteY290" fmla="*/ 918674 h 1410656"/>
              <a:gd name="connsiteX291" fmla="*/ 4743532 w 6095524"/>
              <a:gd name="connsiteY291" fmla="*/ 902256 h 1410656"/>
              <a:gd name="connsiteX292" fmla="*/ 4768977 w 6095524"/>
              <a:gd name="connsiteY292" fmla="*/ 896783 h 1410656"/>
              <a:gd name="connsiteX293" fmla="*/ 4861536 w 6095524"/>
              <a:gd name="connsiteY293" fmla="*/ 873835 h 1410656"/>
              <a:gd name="connsiteX294" fmla="*/ 4869600 w 6095524"/>
              <a:gd name="connsiteY294" fmla="*/ 873067 h 1410656"/>
              <a:gd name="connsiteX295" fmla="*/ 4933738 w 6095524"/>
              <a:gd name="connsiteY295" fmla="*/ 846664 h 1410656"/>
              <a:gd name="connsiteX296" fmla="*/ 4949196 w 6095524"/>
              <a:gd name="connsiteY296" fmla="*/ 840134 h 1410656"/>
              <a:gd name="connsiteX297" fmla="*/ 4968112 w 6095524"/>
              <a:gd name="connsiteY297" fmla="*/ 823427 h 1410656"/>
              <a:gd name="connsiteX298" fmla="*/ 4985588 w 6095524"/>
              <a:gd name="connsiteY298" fmla="*/ 776284 h 1410656"/>
              <a:gd name="connsiteX299" fmla="*/ 5006038 w 6095524"/>
              <a:gd name="connsiteY299" fmla="*/ 754776 h 1410656"/>
              <a:gd name="connsiteX300" fmla="*/ 5020921 w 6095524"/>
              <a:gd name="connsiteY300" fmla="*/ 741718 h 1410656"/>
              <a:gd name="connsiteX301" fmla="*/ 5033978 w 6095524"/>
              <a:gd name="connsiteY301" fmla="*/ 721940 h 1410656"/>
              <a:gd name="connsiteX302" fmla="*/ 5047036 w 6095524"/>
              <a:gd name="connsiteY302" fmla="*/ 674604 h 1410656"/>
              <a:gd name="connsiteX303" fmla="*/ 5067104 w 6095524"/>
              <a:gd name="connsiteY303" fmla="*/ 632645 h 1410656"/>
              <a:gd name="connsiteX304" fmla="*/ 5103206 w 6095524"/>
              <a:gd name="connsiteY304" fmla="*/ 609410 h 1410656"/>
              <a:gd name="connsiteX305" fmla="*/ 5125577 w 6095524"/>
              <a:gd name="connsiteY305" fmla="*/ 597216 h 1410656"/>
              <a:gd name="connsiteX306" fmla="*/ 5214200 w 6095524"/>
              <a:gd name="connsiteY306" fmla="*/ 609506 h 1410656"/>
              <a:gd name="connsiteX307" fmla="*/ 5274688 w 6095524"/>
              <a:gd name="connsiteY307" fmla="*/ 621507 h 1410656"/>
              <a:gd name="connsiteX308" fmla="*/ 5294564 w 6095524"/>
              <a:gd name="connsiteY308" fmla="*/ 616899 h 1410656"/>
              <a:gd name="connsiteX309" fmla="*/ 5350732 w 6095524"/>
              <a:gd name="connsiteY309" fmla="*/ 577724 h 1410656"/>
              <a:gd name="connsiteX310" fmla="*/ 5406230 w 6095524"/>
              <a:gd name="connsiteY310" fmla="*/ 560250 h 1410656"/>
              <a:gd name="connsiteX311" fmla="*/ 5447996 w 6095524"/>
              <a:gd name="connsiteY311" fmla="*/ 555257 h 1410656"/>
              <a:gd name="connsiteX312" fmla="*/ 5483904 w 6095524"/>
              <a:gd name="connsiteY312" fmla="*/ 551417 h 1410656"/>
              <a:gd name="connsiteX313" fmla="*/ 5527016 w 6095524"/>
              <a:gd name="connsiteY313" fmla="*/ 540663 h 1410656"/>
              <a:gd name="connsiteX314" fmla="*/ 5551404 w 6095524"/>
              <a:gd name="connsiteY314" fmla="*/ 528949 h 1410656"/>
              <a:gd name="connsiteX315" fmla="*/ 5590194 w 6095524"/>
              <a:gd name="connsiteY315" fmla="*/ 512147 h 1410656"/>
              <a:gd name="connsiteX316" fmla="*/ 5629944 w 6095524"/>
              <a:gd name="connsiteY316" fmla="*/ 490351 h 1410656"/>
              <a:gd name="connsiteX317" fmla="*/ 5660477 w 6095524"/>
              <a:gd name="connsiteY317" fmla="*/ 459818 h 1410656"/>
              <a:gd name="connsiteX318" fmla="*/ 5676896 w 6095524"/>
              <a:gd name="connsiteY318" fmla="*/ 434086 h 1410656"/>
              <a:gd name="connsiteX319" fmla="*/ 5725000 w 6095524"/>
              <a:gd name="connsiteY319" fmla="*/ 397216 h 1410656"/>
              <a:gd name="connsiteX320" fmla="*/ 5768494 w 6095524"/>
              <a:gd name="connsiteY320" fmla="*/ 327701 h 1410656"/>
              <a:gd name="connsiteX321" fmla="*/ 5795763 w 6095524"/>
              <a:gd name="connsiteY321" fmla="*/ 298801 h 1410656"/>
              <a:gd name="connsiteX322" fmla="*/ 5811221 w 6095524"/>
              <a:gd name="connsiteY322" fmla="*/ 290639 h 1410656"/>
              <a:gd name="connsiteX323" fmla="*/ 5837528 w 6095524"/>
              <a:gd name="connsiteY323" fmla="*/ 270573 h 1410656"/>
              <a:gd name="connsiteX324" fmla="*/ 5853084 w 6095524"/>
              <a:gd name="connsiteY324" fmla="*/ 255690 h 1410656"/>
              <a:gd name="connsiteX325" fmla="*/ 5895618 w 6095524"/>
              <a:gd name="connsiteY325" fmla="*/ 200961 h 1410656"/>
              <a:gd name="connsiteX326" fmla="*/ 5908676 w 6095524"/>
              <a:gd name="connsiteY326" fmla="*/ 184735 h 1410656"/>
              <a:gd name="connsiteX327" fmla="*/ 5935657 w 6095524"/>
              <a:gd name="connsiteY327" fmla="*/ 156891 h 1410656"/>
              <a:gd name="connsiteX328" fmla="*/ 5947467 w 6095524"/>
              <a:gd name="connsiteY328" fmla="*/ 148441 h 1410656"/>
              <a:gd name="connsiteX329" fmla="*/ 5968302 w 6095524"/>
              <a:gd name="connsiteY329" fmla="*/ 125782 h 1410656"/>
              <a:gd name="connsiteX330" fmla="*/ 6017942 w 6095524"/>
              <a:gd name="connsiteY330" fmla="*/ 66348 h 1410656"/>
              <a:gd name="connsiteX331" fmla="*/ 6039258 w 6095524"/>
              <a:gd name="connsiteY331" fmla="*/ 33030 h 1410656"/>
              <a:gd name="connsiteX332" fmla="*/ 6081792 w 6095524"/>
              <a:gd name="connsiteY332" fmla="*/ 8451 h 1410656"/>
              <a:gd name="connsiteX333" fmla="*/ 6095524 w 6095524"/>
              <a:gd name="connsiteY333" fmla="*/ 0 h 1410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</a:cxnLst>
            <a:rect l="l" t="t" r="r" b="b"/>
            <a:pathLst>
              <a:path w="6095524" h="1410656">
                <a:moveTo>
                  <a:pt x="6095524" y="0"/>
                </a:moveTo>
                <a:lnTo>
                  <a:pt x="6095524" y="221634"/>
                </a:lnTo>
                <a:lnTo>
                  <a:pt x="6061052" y="237063"/>
                </a:lnTo>
                <a:cubicBezTo>
                  <a:pt x="6054332" y="239848"/>
                  <a:pt x="6046938" y="241384"/>
                  <a:pt x="6040890" y="245128"/>
                </a:cubicBezTo>
                <a:cubicBezTo>
                  <a:pt x="6013044" y="262219"/>
                  <a:pt x="5986064" y="280654"/>
                  <a:pt x="5957836" y="297073"/>
                </a:cubicBezTo>
                <a:cubicBezTo>
                  <a:pt x="5928744" y="314067"/>
                  <a:pt x="5902724" y="334134"/>
                  <a:pt x="5882656" y="361307"/>
                </a:cubicBezTo>
                <a:cubicBezTo>
                  <a:pt x="5864029" y="386559"/>
                  <a:pt x="5845978" y="412194"/>
                  <a:pt x="5827448" y="437542"/>
                </a:cubicBezTo>
                <a:cubicBezTo>
                  <a:pt x="5822743" y="443975"/>
                  <a:pt x="5818422" y="451561"/>
                  <a:pt x="5811989" y="455690"/>
                </a:cubicBezTo>
                <a:cubicBezTo>
                  <a:pt x="5798643" y="464331"/>
                  <a:pt x="5784048" y="471340"/>
                  <a:pt x="5769742" y="478445"/>
                </a:cubicBezTo>
                <a:cubicBezTo>
                  <a:pt x="5757452" y="484494"/>
                  <a:pt x="5744394" y="489006"/>
                  <a:pt x="5732393" y="495535"/>
                </a:cubicBezTo>
                <a:cubicBezTo>
                  <a:pt x="5722792" y="500721"/>
                  <a:pt x="5714246" y="507922"/>
                  <a:pt x="5705316" y="514451"/>
                </a:cubicBezTo>
                <a:cubicBezTo>
                  <a:pt x="5697539" y="520115"/>
                  <a:pt x="5688994" y="525012"/>
                  <a:pt x="5682465" y="531830"/>
                </a:cubicBezTo>
                <a:cubicBezTo>
                  <a:pt x="5666526" y="548344"/>
                  <a:pt x="5650491" y="564571"/>
                  <a:pt x="5630712" y="576765"/>
                </a:cubicBezTo>
                <a:cubicBezTo>
                  <a:pt x="5611221" y="588862"/>
                  <a:pt x="5592786" y="602401"/>
                  <a:pt x="5573392" y="614691"/>
                </a:cubicBezTo>
                <a:cubicBezTo>
                  <a:pt x="5554380" y="626693"/>
                  <a:pt x="5537194" y="639846"/>
                  <a:pt x="5527304" y="661162"/>
                </a:cubicBezTo>
                <a:cubicBezTo>
                  <a:pt x="5522888" y="670571"/>
                  <a:pt x="5516646" y="680845"/>
                  <a:pt x="5508293" y="686318"/>
                </a:cubicBezTo>
                <a:cubicBezTo>
                  <a:pt x="5496387" y="694095"/>
                  <a:pt x="5481313" y="696880"/>
                  <a:pt x="5468350" y="703505"/>
                </a:cubicBezTo>
                <a:cubicBezTo>
                  <a:pt x="5453084" y="711282"/>
                  <a:pt x="5435418" y="718003"/>
                  <a:pt x="5425048" y="730389"/>
                </a:cubicBezTo>
                <a:cubicBezTo>
                  <a:pt x="5415830" y="741431"/>
                  <a:pt x="5406517" y="750072"/>
                  <a:pt x="5394322" y="757081"/>
                </a:cubicBezTo>
                <a:cubicBezTo>
                  <a:pt x="5385778" y="761978"/>
                  <a:pt x="5379441" y="770907"/>
                  <a:pt x="5370608" y="774940"/>
                </a:cubicBezTo>
                <a:cubicBezTo>
                  <a:pt x="5358990" y="780317"/>
                  <a:pt x="5347276" y="784542"/>
                  <a:pt x="5337098" y="792895"/>
                </a:cubicBezTo>
                <a:cubicBezTo>
                  <a:pt x="5326536" y="801536"/>
                  <a:pt x="5314535" y="808353"/>
                  <a:pt x="5303493" y="816419"/>
                </a:cubicBezTo>
                <a:cubicBezTo>
                  <a:pt x="5297636" y="820739"/>
                  <a:pt x="5292835" y="826404"/>
                  <a:pt x="5287171" y="830917"/>
                </a:cubicBezTo>
                <a:cubicBezTo>
                  <a:pt x="5276801" y="839174"/>
                  <a:pt x="5266239" y="847239"/>
                  <a:pt x="5255581" y="855016"/>
                </a:cubicBezTo>
                <a:cubicBezTo>
                  <a:pt x="5244924" y="862794"/>
                  <a:pt x="5234746" y="871819"/>
                  <a:pt x="5223032" y="877484"/>
                </a:cubicBezTo>
                <a:cubicBezTo>
                  <a:pt x="5203062" y="887086"/>
                  <a:pt x="5181266" y="892847"/>
                  <a:pt x="5161870" y="903216"/>
                </a:cubicBezTo>
                <a:cubicBezTo>
                  <a:pt x="5142188" y="913777"/>
                  <a:pt x="5123656" y="927028"/>
                  <a:pt x="5106182" y="941046"/>
                </a:cubicBezTo>
                <a:cubicBezTo>
                  <a:pt x="5092356" y="952088"/>
                  <a:pt x="5079394" y="963034"/>
                  <a:pt x="5062014" y="968698"/>
                </a:cubicBezTo>
                <a:cubicBezTo>
                  <a:pt x="5052317" y="971867"/>
                  <a:pt x="5042140" y="978780"/>
                  <a:pt x="5036282" y="986846"/>
                </a:cubicBezTo>
                <a:cubicBezTo>
                  <a:pt x="5023608" y="1004416"/>
                  <a:pt x="5007382" y="1016802"/>
                  <a:pt x="4989043" y="1027364"/>
                </a:cubicBezTo>
                <a:cubicBezTo>
                  <a:pt x="4964559" y="1041574"/>
                  <a:pt x="4940363" y="1056072"/>
                  <a:pt x="4915783" y="1069994"/>
                </a:cubicBezTo>
                <a:cubicBezTo>
                  <a:pt x="4901286" y="1078252"/>
                  <a:pt x="4886884" y="1086989"/>
                  <a:pt x="4871520" y="1093038"/>
                </a:cubicBezTo>
                <a:cubicBezTo>
                  <a:pt x="4840124" y="1105520"/>
                  <a:pt x="4807959" y="1116177"/>
                  <a:pt x="4776274" y="1127796"/>
                </a:cubicBezTo>
                <a:cubicBezTo>
                  <a:pt x="4765904" y="1131540"/>
                  <a:pt x="4756110" y="1136917"/>
                  <a:pt x="4745548" y="1140182"/>
                </a:cubicBezTo>
                <a:cubicBezTo>
                  <a:pt x="4734122" y="1143734"/>
                  <a:pt x="4721834" y="1144790"/>
                  <a:pt x="4710408" y="1148343"/>
                </a:cubicBezTo>
                <a:cubicBezTo>
                  <a:pt x="4691396" y="1154199"/>
                  <a:pt x="4672961" y="1161689"/>
                  <a:pt x="4653950" y="1167642"/>
                </a:cubicBezTo>
                <a:cubicBezTo>
                  <a:pt x="4617272" y="1179068"/>
                  <a:pt x="4580498" y="1190014"/>
                  <a:pt x="4543725" y="1200863"/>
                </a:cubicBezTo>
                <a:cubicBezTo>
                  <a:pt x="4535852" y="1203168"/>
                  <a:pt x="4527306" y="1203456"/>
                  <a:pt x="4519530" y="1205952"/>
                </a:cubicBezTo>
                <a:cubicBezTo>
                  <a:pt x="4498886" y="1212673"/>
                  <a:pt x="4478338" y="1219970"/>
                  <a:pt x="4457887" y="1227363"/>
                </a:cubicBezTo>
                <a:cubicBezTo>
                  <a:pt x="4445502" y="1231876"/>
                  <a:pt x="4433403" y="1237445"/>
                  <a:pt x="4420922" y="1241765"/>
                </a:cubicBezTo>
                <a:cubicBezTo>
                  <a:pt x="4410936" y="1245222"/>
                  <a:pt x="4400662" y="1247910"/>
                  <a:pt x="4390292" y="1250023"/>
                </a:cubicBezTo>
                <a:cubicBezTo>
                  <a:pt x="4381363" y="1251848"/>
                  <a:pt x="4372050" y="1251655"/>
                  <a:pt x="4363216" y="1253864"/>
                </a:cubicBezTo>
                <a:cubicBezTo>
                  <a:pt x="4339308" y="1259816"/>
                  <a:pt x="4315689" y="1266538"/>
                  <a:pt x="4291973" y="1272874"/>
                </a:cubicBezTo>
                <a:cubicBezTo>
                  <a:pt x="4282468" y="1275371"/>
                  <a:pt x="4272770" y="1277196"/>
                  <a:pt x="4263552" y="1280364"/>
                </a:cubicBezTo>
                <a:cubicBezTo>
                  <a:pt x="4238876" y="1288717"/>
                  <a:pt x="4214585" y="1298222"/>
                  <a:pt x="4189813" y="1306096"/>
                </a:cubicBezTo>
                <a:cubicBezTo>
                  <a:pt x="4169266" y="1312625"/>
                  <a:pt x="4148142" y="1317329"/>
                  <a:pt x="4127306" y="1323090"/>
                </a:cubicBezTo>
                <a:cubicBezTo>
                  <a:pt x="4118473" y="1325587"/>
                  <a:pt x="4110024" y="1329140"/>
                  <a:pt x="4101192" y="1331251"/>
                </a:cubicBezTo>
                <a:cubicBezTo>
                  <a:pt x="4081412" y="1336053"/>
                  <a:pt x="4061345" y="1340085"/>
                  <a:pt x="4041470" y="1344886"/>
                </a:cubicBezTo>
                <a:cubicBezTo>
                  <a:pt x="4030139" y="1347670"/>
                  <a:pt x="4019194" y="1352663"/>
                  <a:pt x="4007672" y="1354488"/>
                </a:cubicBezTo>
                <a:cubicBezTo>
                  <a:pt x="3980308" y="1358808"/>
                  <a:pt x="3952752" y="1361880"/>
                  <a:pt x="3925195" y="1365337"/>
                </a:cubicBezTo>
                <a:cubicBezTo>
                  <a:pt x="3896776" y="1368889"/>
                  <a:pt x="3868451" y="1372634"/>
                  <a:pt x="3840029" y="1375802"/>
                </a:cubicBezTo>
                <a:cubicBezTo>
                  <a:pt x="3824475" y="1377435"/>
                  <a:pt x="3808824" y="1377723"/>
                  <a:pt x="3793270" y="1379259"/>
                </a:cubicBezTo>
                <a:cubicBezTo>
                  <a:pt x="3779636" y="1380604"/>
                  <a:pt x="3766098" y="1383100"/>
                  <a:pt x="3752464" y="1384733"/>
                </a:cubicBezTo>
                <a:cubicBezTo>
                  <a:pt x="3740654" y="1386076"/>
                  <a:pt x="3728748" y="1386844"/>
                  <a:pt x="3716938" y="1388189"/>
                </a:cubicBezTo>
                <a:cubicBezTo>
                  <a:pt x="3698024" y="1390397"/>
                  <a:pt x="3679204" y="1392894"/>
                  <a:pt x="3660386" y="1395198"/>
                </a:cubicBezTo>
                <a:cubicBezTo>
                  <a:pt x="3652513" y="1396062"/>
                  <a:pt x="3644255" y="1398462"/>
                  <a:pt x="3636862" y="1397023"/>
                </a:cubicBezTo>
                <a:cubicBezTo>
                  <a:pt x="3618235" y="1393373"/>
                  <a:pt x="3599896" y="1394430"/>
                  <a:pt x="3581365" y="1396926"/>
                </a:cubicBezTo>
                <a:cubicBezTo>
                  <a:pt x="3575028" y="1397791"/>
                  <a:pt x="3568211" y="1397598"/>
                  <a:pt x="3562066" y="1395966"/>
                </a:cubicBezTo>
                <a:cubicBezTo>
                  <a:pt x="3549488" y="1392701"/>
                  <a:pt x="3537294" y="1388092"/>
                  <a:pt x="3524908" y="1384060"/>
                </a:cubicBezTo>
                <a:cubicBezTo>
                  <a:pt x="3523563" y="1383580"/>
                  <a:pt x="3521931" y="1383484"/>
                  <a:pt x="3520492" y="1383196"/>
                </a:cubicBezTo>
                <a:cubicBezTo>
                  <a:pt x="3512330" y="1381563"/>
                  <a:pt x="3504266" y="1379931"/>
                  <a:pt x="3496103" y="1378491"/>
                </a:cubicBezTo>
                <a:cubicBezTo>
                  <a:pt x="3491687" y="1377723"/>
                  <a:pt x="3487174" y="1377627"/>
                  <a:pt x="3482757" y="1376955"/>
                </a:cubicBezTo>
                <a:cubicBezTo>
                  <a:pt x="3465667" y="1374266"/>
                  <a:pt x="3446848" y="1378779"/>
                  <a:pt x="3432061" y="1367162"/>
                </a:cubicBezTo>
                <a:cubicBezTo>
                  <a:pt x="3422460" y="1359672"/>
                  <a:pt x="3413146" y="1361401"/>
                  <a:pt x="3402873" y="1362553"/>
                </a:cubicBezTo>
                <a:cubicBezTo>
                  <a:pt x="3395096" y="1363417"/>
                  <a:pt x="3387126" y="1363128"/>
                  <a:pt x="3379253" y="1363225"/>
                </a:cubicBezTo>
                <a:cubicBezTo>
                  <a:pt x="3365427" y="1363512"/>
                  <a:pt x="3351601" y="1363609"/>
                  <a:pt x="3337774" y="1364089"/>
                </a:cubicBezTo>
                <a:cubicBezTo>
                  <a:pt x="3333357" y="1364281"/>
                  <a:pt x="3328846" y="1366682"/>
                  <a:pt x="3324524" y="1366298"/>
                </a:cubicBezTo>
                <a:cubicBezTo>
                  <a:pt x="3304553" y="1364473"/>
                  <a:pt x="3284582" y="1361592"/>
                  <a:pt x="3264610" y="1359960"/>
                </a:cubicBezTo>
                <a:cubicBezTo>
                  <a:pt x="3253281" y="1359001"/>
                  <a:pt x="3241663" y="1360824"/>
                  <a:pt x="3230429" y="1359480"/>
                </a:cubicBezTo>
                <a:cubicBezTo>
                  <a:pt x="3217468" y="1357944"/>
                  <a:pt x="3204794" y="1354008"/>
                  <a:pt x="3191927" y="1351607"/>
                </a:cubicBezTo>
                <a:cubicBezTo>
                  <a:pt x="3188375" y="1350935"/>
                  <a:pt x="3184438" y="1351799"/>
                  <a:pt x="3180694" y="1351991"/>
                </a:cubicBezTo>
                <a:cubicBezTo>
                  <a:pt x="3176469" y="1352183"/>
                  <a:pt x="3172340" y="1352567"/>
                  <a:pt x="3168116" y="1352663"/>
                </a:cubicBezTo>
                <a:cubicBezTo>
                  <a:pt x="3155249" y="1352856"/>
                  <a:pt x="3142384" y="1352567"/>
                  <a:pt x="3129517" y="1353240"/>
                </a:cubicBezTo>
                <a:cubicBezTo>
                  <a:pt x="3121644" y="1353624"/>
                  <a:pt x="3113388" y="1357560"/>
                  <a:pt x="3106089" y="1356120"/>
                </a:cubicBezTo>
                <a:cubicBezTo>
                  <a:pt x="3091208" y="1353335"/>
                  <a:pt x="3076325" y="1359576"/>
                  <a:pt x="3061444" y="1354392"/>
                </a:cubicBezTo>
                <a:cubicBezTo>
                  <a:pt x="3056834" y="1352856"/>
                  <a:pt x="3050497" y="1356696"/>
                  <a:pt x="3044928" y="1356888"/>
                </a:cubicBezTo>
                <a:cubicBezTo>
                  <a:pt x="3031006" y="1357368"/>
                  <a:pt x="3017084" y="1357272"/>
                  <a:pt x="3003162" y="1357176"/>
                </a:cubicBezTo>
                <a:cubicBezTo>
                  <a:pt x="2990680" y="1357080"/>
                  <a:pt x="2977717" y="1358424"/>
                  <a:pt x="2965716" y="1355736"/>
                </a:cubicBezTo>
                <a:cubicBezTo>
                  <a:pt x="2953137" y="1352856"/>
                  <a:pt x="2941808" y="1353240"/>
                  <a:pt x="2929614" y="1356504"/>
                </a:cubicBezTo>
                <a:cubicBezTo>
                  <a:pt x="2921260" y="1358712"/>
                  <a:pt x="2912427" y="1359001"/>
                  <a:pt x="2903786" y="1359672"/>
                </a:cubicBezTo>
                <a:cubicBezTo>
                  <a:pt x="2894473" y="1360440"/>
                  <a:pt x="2884199" y="1358424"/>
                  <a:pt x="2875750" y="1361592"/>
                </a:cubicBezTo>
                <a:cubicBezTo>
                  <a:pt x="2850593" y="1371002"/>
                  <a:pt x="2824765" y="1373018"/>
                  <a:pt x="2798458" y="1373018"/>
                </a:cubicBezTo>
                <a:cubicBezTo>
                  <a:pt x="2793656" y="1373018"/>
                  <a:pt x="2788759" y="1371675"/>
                  <a:pt x="2784152" y="1370234"/>
                </a:cubicBezTo>
                <a:cubicBezTo>
                  <a:pt x="2757266" y="1361592"/>
                  <a:pt x="2730286" y="1362360"/>
                  <a:pt x="2702922" y="1367641"/>
                </a:cubicBezTo>
                <a:cubicBezTo>
                  <a:pt x="2697257" y="1368794"/>
                  <a:pt x="2690921" y="1368986"/>
                  <a:pt x="2685256" y="1367834"/>
                </a:cubicBezTo>
                <a:cubicBezTo>
                  <a:pt x="2669317" y="1364473"/>
                  <a:pt x="2653858" y="1358904"/>
                  <a:pt x="2637824" y="1356504"/>
                </a:cubicBezTo>
                <a:cubicBezTo>
                  <a:pt x="2611324" y="1352567"/>
                  <a:pt x="2588377" y="1365817"/>
                  <a:pt x="2564661" y="1374459"/>
                </a:cubicBezTo>
                <a:cubicBezTo>
                  <a:pt x="2542097" y="1382620"/>
                  <a:pt x="2522894" y="1401055"/>
                  <a:pt x="2496201" y="1396926"/>
                </a:cubicBezTo>
                <a:cubicBezTo>
                  <a:pt x="2493514" y="1396542"/>
                  <a:pt x="2490537" y="1399134"/>
                  <a:pt x="2487560" y="1399807"/>
                </a:cubicBezTo>
                <a:cubicBezTo>
                  <a:pt x="2479399" y="1401631"/>
                  <a:pt x="2471238" y="1403839"/>
                  <a:pt x="2462980" y="1404704"/>
                </a:cubicBezTo>
                <a:cubicBezTo>
                  <a:pt x="2452899" y="1405856"/>
                  <a:pt x="2442625" y="1405472"/>
                  <a:pt x="2432544" y="1406432"/>
                </a:cubicBezTo>
                <a:cubicBezTo>
                  <a:pt x="2419581" y="1407584"/>
                  <a:pt x="2406812" y="1410656"/>
                  <a:pt x="2393945" y="1410656"/>
                </a:cubicBezTo>
                <a:cubicBezTo>
                  <a:pt x="2383575" y="1410656"/>
                  <a:pt x="2373302" y="1407104"/>
                  <a:pt x="2363029" y="1405375"/>
                </a:cubicBezTo>
                <a:cubicBezTo>
                  <a:pt x="2348530" y="1402975"/>
                  <a:pt x="2332591" y="1403647"/>
                  <a:pt x="2319821" y="1397502"/>
                </a:cubicBezTo>
                <a:cubicBezTo>
                  <a:pt x="2306188" y="1390973"/>
                  <a:pt x="2293225" y="1387997"/>
                  <a:pt x="2279111" y="1390013"/>
                </a:cubicBezTo>
                <a:cubicBezTo>
                  <a:pt x="2274406" y="1390685"/>
                  <a:pt x="2268357" y="1394718"/>
                  <a:pt x="2266245" y="1398846"/>
                </a:cubicBezTo>
                <a:cubicBezTo>
                  <a:pt x="2261540" y="1408064"/>
                  <a:pt x="2255108" y="1409697"/>
                  <a:pt x="2246370" y="1406527"/>
                </a:cubicBezTo>
                <a:cubicBezTo>
                  <a:pt x="2238785" y="1403839"/>
                  <a:pt x="2229471" y="1402495"/>
                  <a:pt x="2224287" y="1397310"/>
                </a:cubicBezTo>
                <a:cubicBezTo>
                  <a:pt x="2209596" y="1382620"/>
                  <a:pt x="2190873" y="1382140"/>
                  <a:pt x="2172630" y="1378204"/>
                </a:cubicBezTo>
                <a:cubicBezTo>
                  <a:pt x="2161494" y="1375802"/>
                  <a:pt x="2151123" y="1375707"/>
                  <a:pt x="2139985" y="1377339"/>
                </a:cubicBezTo>
                <a:cubicBezTo>
                  <a:pt x="2115790" y="1380988"/>
                  <a:pt x="2092266" y="1375802"/>
                  <a:pt x="2069030" y="1369178"/>
                </a:cubicBezTo>
                <a:cubicBezTo>
                  <a:pt x="2053667" y="1364761"/>
                  <a:pt x="2037921" y="1362073"/>
                  <a:pt x="2022655" y="1357560"/>
                </a:cubicBezTo>
                <a:cubicBezTo>
                  <a:pt x="2011229" y="1354104"/>
                  <a:pt x="1999804" y="1349975"/>
                  <a:pt x="1989339" y="1344406"/>
                </a:cubicBezTo>
                <a:cubicBezTo>
                  <a:pt x="1974167" y="1336244"/>
                  <a:pt x="1960918" y="1323954"/>
                  <a:pt x="1941618" y="1327219"/>
                </a:cubicBezTo>
                <a:cubicBezTo>
                  <a:pt x="1924623" y="1330099"/>
                  <a:pt x="1909262" y="1324051"/>
                  <a:pt x="1893707" y="1318290"/>
                </a:cubicBezTo>
                <a:cubicBezTo>
                  <a:pt x="1882281" y="1314065"/>
                  <a:pt x="1870857" y="1309744"/>
                  <a:pt x="1859045" y="1307056"/>
                </a:cubicBezTo>
                <a:cubicBezTo>
                  <a:pt x="1845027" y="1303887"/>
                  <a:pt x="1829184" y="1305232"/>
                  <a:pt x="1816702" y="1299374"/>
                </a:cubicBezTo>
                <a:cubicBezTo>
                  <a:pt x="1803644" y="1293229"/>
                  <a:pt x="1792795" y="1297358"/>
                  <a:pt x="1781177" y="1299087"/>
                </a:cubicBezTo>
                <a:cubicBezTo>
                  <a:pt x="1762646" y="1301775"/>
                  <a:pt x="1744210" y="1306768"/>
                  <a:pt x="1725488" y="1300431"/>
                </a:cubicBezTo>
                <a:cubicBezTo>
                  <a:pt x="1702733" y="1292750"/>
                  <a:pt x="1680169" y="1284493"/>
                  <a:pt x="1657318" y="1277196"/>
                </a:cubicBezTo>
                <a:cubicBezTo>
                  <a:pt x="1648483" y="1274410"/>
                  <a:pt x="1638980" y="1273258"/>
                  <a:pt x="1629761" y="1272010"/>
                </a:cubicBezTo>
                <a:cubicBezTo>
                  <a:pt x="1621025" y="1270954"/>
                  <a:pt x="1610559" y="1273642"/>
                  <a:pt x="1603837" y="1269610"/>
                </a:cubicBezTo>
                <a:cubicBezTo>
                  <a:pt x="1586554" y="1259241"/>
                  <a:pt x="1568792" y="1254152"/>
                  <a:pt x="1548820" y="1254152"/>
                </a:cubicBezTo>
                <a:cubicBezTo>
                  <a:pt x="1541330" y="1254152"/>
                  <a:pt x="1534033" y="1249831"/>
                  <a:pt x="1526449" y="1249062"/>
                </a:cubicBezTo>
                <a:cubicBezTo>
                  <a:pt x="1516078" y="1248103"/>
                  <a:pt x="1504172" y="1245510"/>
                  <a:pt x="1495147" y="1249159"/>
                </a:cubicBezTo>
                <a:cubicBezTo>
                  <a:pt x="1473928" y="1257800"/>
                  <a:pt x="1456742" y="1250599"/>
                  <a:pt x="1438211" y="1242054"/>
                </a:cubicBezTo>
                <a:cubicBezTo>
                  <a:pt x="1419967" y="1233604"/>
                  <a:pt x="1400764" y="1226884"/>
                  <a:pt x="1381370" y="1221314"/>
                </a:cubicBezTo>
                <a:cubicBezTo>
                  <a:pt x="1374073" y="1219298"/>
                  <a:pt x="1365336" y="1222659"/>
                  <a:pt x="1357270" y="1223330"/>
                </a:cubicBezTo>
                <a:cubicBezTo>
                  <a:pt x="1354389" y="1223523"/>
                  <a:pt x="1351220" y="1223811"/>
                  <a:pt x="1348629" y="1222851"/>
                </a:cubicBezTo>
                <a:cubicBezTo>
                  <a:pt x="1323569" y="1213633"/>
                  <a:pt x="1298124" y="1206624"/>
                  <a:pt x="1270953" y="1211424"/>
                </a:cubicBezTo>
                <a:cubicBezTo>
                  <a:pt x="1268457" y="1211905"/>
                  <a:pt x="1265672" y="1210849"/>
                  <a:pt x="1263175" y="1210177"/>
                </a:cubicBezTo>
                <a:cubicBezTo>
                  <a:pt x="1250981" y="1206720"/>
                  <a:pt x="1239075" y="1201247"/>
                  <a:pt x="1226690" y="1199999"/>
                </a:cubicBezTo>
                <a:cubicBezTo>
                  <a:pt x="1196157" y="1196927"/>
                  <a:pt x="1165433" y="1195678"/>
                  <a:pt x="1134706" y="1193662"/>
                </a:cubicBezTo>
                <a:cubicBezTo>
                  <a:pt x="1132786" y="1193566"/>
                  <a:pt x="1130770" y="1193566"/>
                  <a:pt x="1129042" y="1192894"/>
                </a:cubicBezTo>
                <a:cubicBezTo>
                  <a:pt x="1117712" y="1188765"/>
                  <a:pt x="1107823" y="1190110"/>
                  <a:pt x="1098220" y="1197982"/>
                </a:cubicBezTo>
                <a:cubicBezTo>
                  <a:pt x="1093996" y="1201439"/>
                  <a:pt x="1088235" y="1203263"/>
                  <a:pt x="1082955" y="1205184"/>
                </a:cubicBezTo>
                <a:cubicBezTo>
                  <a:pt x="1075177" y="1208065"/>
                  <a:pt x="1067208" y="1210849"/>
                  <a:pt x="1059143" y="1212673"/>
                </a:cubicBezTo>
                <a:cubicBezTo>
                  <a:pt x="1051173" y="1214401"/>
                  <a:pt x="1042628" y="1216801"/>
                  <a:pt x="1034947" y="1215458"/>
                </a:cubicBezTo>
                <a:cubicBezTo>
                  <a:pt x="1021121" y="1213057"/>
                  <a:pt x="1007966" y="1207681"/>
                  <a:pt x="994332" y="1204127"/>
                </a:cubicBezTo>
                <a:cubicBezTo>
                  <a:pt x="989628" y="1202879"/>
                  <a:pt x="984442" y="1203072"/>
                  <a:pt x="979546" y="1202975"/>
                </a:cubicBezTo>
                <a:cubicBezTo>
                  <a:pt x="968312" y="1202688"/>
                  <a:pt x="956790" y="1205472"/>
                  <a:pt x="946613" y="1197503"/>
                </a:cubicBezTo>
                <a:cubicBezTo>
                  <a:pt x="937204" y="1190014"/>
                  <a:pt x="927697" y="1192221"/>
                  <a:pt x="917808" y="1197887"/>
                </a:cubicBezTo>
                <a:cubicBezTo>
                  <a:pt x="910703" y="1201920"/>
                  <a:pt x="902639" y="1205088"/>
                  <a:pt x="894669" y="1206624"/>
                </a:cubicBezTo>
                <a:cubicBezTo>
                  <a:pt x="883723" y="1208736"/>
                  <a:pt x="872873" y="1209601"/>
                  <a:pt x="861063" y="1208352"/>
                </a:cubicBezTo>
                <a:cubicBezTo>
                  <a:pt x="852710" y="1207488"/>
                  <a:pt x="845892" y="1207104"/>
                  <a:pt x="839363" y="1202015"/>
                </a:cubicBezTo>
                <a:cubicBezTo>
                  <a:pt x="838308" y="1201247"/>
                  <a:pt x="836388" y="1201055"/>
                  <a:pt x="834947" y="1201152"/>
                </a:cubicBezTo>
                <a:cubicBezTo>
                  <a:pt x="816032" y="1202784"/>
                  <a:pt x="797309" y="1201920"/>
                  <a:pt x="778202" y="1200767"/>
                </a:cubicBezTo>
                <a:cubicBezTo>
                  <a:pt x="753911" y="1199231"/>
                  <a:pt x="728370" y="1203743"/>
                  <a:pt x="707343" y="1219874"/>
                </a:cubicBezTo>
                <a:cubicBezTo>
                  <a:pt x="704271" y="1222275"/>
                  <a:pt x="699662" y="1223330"/>
                  <a:pt x="695629" y="1223907"/>
                </a:cubicBezTo>
                <a:cubicBezTo>
                  <a:pt x="676618" y="1226403"/>
                  <a:pt x="657511" y="1228132"/>
                  <a:pt x="638500" y="1230916"/>
                </a:cubicBezTo>
                <a:cubicBezTo>
                  <a:pt x="628130" y="1232452"/>
                  <a:pt x="617280" y="1233797"/>
                  <a:pt x="607872" y="1238021"/>
                </a:cubicBezTo>
                <a:cubicBezTo>
                  <a:pt x="598655" y="1242149"/>
                  <a:pt x="591260" y="1247046"/>
                  <a:pt x="585788" y="1238405"/>
                </a:cubicBezTo>
                <a:cubicBezTo>
                  <a:pt x="575995" y="1243014"/>
                  <a:pt x="567448" y="1246855"/>
                  <a:pt x="559097" y="1250983"/>
                </a:cubicBezTo>
                <a:cubicBezTo>
                  <a:pt x="556023" y="1252519"/>
                  <a:pt x="553431" y="1255016"/>
                  <a:pt x="550358" y="1256456"/>
                </a:cubicBezTo>
                <a:cubicBezTo>
                  <a:pt x="547093" y="1257993"/>
                  <a:pt x="543445" y="1258952"/>
                  <a:pt x="539893" y="1259720"/>
                </a:cubicBezTo>
                <a:cubicBezTo>
                  <a:pt x="524050" y="1263177"/>
                  <a:pt x="508207" y="1266345"/>
                  <a:pt x="492462" y="1270090"/>
                </a:cubicBezTo>
                <a:cubicBezTo>
                  <a:pt x="489388" y="1270858"/>
                  <a:pt x="486796" y="1273931"/>
                  <a:pt x="484011" y="1275947"/>
                </a:cubicBezTo>
                <a:cubicBezTo>
                  <a:pt x="482187" y="1277291"/>
                  <a:pt x="480363" y="1279307"/>
                  <a:pt x="478346" y="1279596"/>
                </a:cubicBezTo>
                <a:cubicBezTo>
                  <a:pt x="462984" y="1281900"/>
                  <a:pt x="447718" y="1284589"/>
                  <a:pt x="432260" y="1285741"/>
                </a:cubicBezTo>
                <a:cubicBezTo>
                  <a:pt x="419298" y="1286700"/>
                  <a:pt x="406815" y="1286413"/>
                  <a:pt x="403455" y="1303119"/>
                </a:cubicBezTo>
                <a:cubicBezTo>
                  <a:pt x="402879" y="1306000"/>
                  <a:pt x="398750" y="1309073"/>
                  <a:pt x="395583" y="1310512"/>
                </a:cubicBezTo>
                <a:cubicBezTo>
                  <a:pt x="386557" y="1314641"/>
                  <a:pt x="376954" y="1317425"/>
                  <a:pt x="368025" y="1321650"/>
                </a:cubicBezTo>
                <a:cubicBezTo>
                  <a:pt x="338741" y="1335764"/>
                  <a:pt x="308113" y="1344694"/>
                  <a:pt x="275371" y="1343062"/>
                </a:cubicBezTo>
                <a:cubicBezTo>
                  <a:pt x="265194" y="1342582"/>
                  <a:pt x="255304" y="1337396"/>
                  <a:pt x="248871" y="1335476"/>
                </a:cubicBezTo>
                <a:cubicBezTo>
                  <a:pt x="230341" y="1343062"/>
                  <a:pt x="214786" y="1350359"/>
                  <a:pt x="198559" y="1355831"/>
                </a:cubicBezTo>
                <a:cubicBezTo>
                  <a:pt x="184253" y="1360728"/>
                  <a:pt x="169274" y="1363801"/>
                  <a:pt x="154583" y="1367353"/>
                </a:cubicBezTo>
                <a:cubicBezTo>
                  <a:pt x="149206" y="1368698"/>
                  <a:pt x="143734" y="1369466"/>
                  <a:pt x="138261" y="1370138"/>
                </a:cubicBezTo>
                <a:cubicBezTo>
                  <a:pt x="121171" y="1372250"/>
                  <a:pt x="103312" y="1367162"/>
                  <a:pt x="86606" y="1375227"/>
                </a:cubicBezTo>
                <a:cubicBezTo>
                  <a:pt x="77868" y="1379452"/>
                  <a:pt x="69226" y="1384540"/>
                  <a:pt x="60009" y="1386749"/>
                </a:cubicBezTo>
                <a:cubicBezTo>
                  <a:pt x="50120" y="1389149"/>
                  <a:pt x="40446" y="1392894"/>
                  <a:pt x="30568" y="1395570"/>
                </a:cubicBezTo>
                <a:lnTo>
                  <a:pt x="0" y="1397975"/>
                </a:lnTo>
                <a:lnTo>
                  <a:pt x="0" y="1041395"/>
                </a:lnTo>
                <a:lnTo>
                  <a:pt x="17282" y="1043014"/>
                </a:lnTo>
                <a:cubicBezTo>
                  <a:pt x="26692" y="1044358"/>
                  <a:pt x="35813" y="1048967"/>
                  <a:pt x="45030" y="1049159"/>
                </a:cubicBezTo>
                <a:cubicBezTo>
                  <a:pt x="59529" y="1049448"/>
                  <a:pt x="72395" y="1051271"/>
                  <a:pt x="85356" y="1059145"/>
                </a:cubicBezTo>
                <a:cubicBezTo>
                  <a:pt x="104944" y="1070955"/>
                  <a:pt x="121074" y="1065962"/>
                  <a:pt x="133077" y="1047815"/>
                </a:cubicBezTo>
                <a:cubicBezTo>
                  <a:pt x="134325" y="1045991"/>
                  <a:pt x="135957" y="1043590"/>
                  <a:pt x="137877" y="1043110"/>
                </a:cubicBezTo>
                <a:cubicBezTo>
                  <a:pt x="154872" y="1038885"/>
                  <a:pt x="172347" y="1030820"/>
                  <a:pt x="189053" y="1031877"/>
                </a:cubicBezTo>
                <a:cubicBezTo>
                  <a:pt x="218530" y="1033797"/>
                  <a:pt x="246278" y="1031493"/>
                  <a:pt x="273066" y="1019010"/>
                </a:cubicBezTo>
                <a:cubicBezTo>
                  <a:pt x="274698" y="1018242"/>
                  <a:pt x="277195" y="1017474"/>
                  <a:pt x="278539" y="1018146"/>
                </a:cubicBezTo>
                <a:cubicBezTo>
                  <a:pt x="294670" y="1026500"/>
                  <a:pt x="312336" y="1033125"/>
                  <a:pt x="326355" y="1044358"/>
                </a:cubicBezTo>
                <a:cubicBezTo>
                  <a:pt x="339701" y="1055016"/>
                  <a:pt x="355832" y="1055112"/>
                  <a:pt x="364761" y="1040710"/>
                </a:cubicBezTo>
                <a:cubicBezTo>
                  <a:pt x="369177" y="1033604"/>
                  <a:pt x="375322" y="1025348"/>
                  <a:pt x="382619" y="1022562"/>
                </a:cubicBezTo>
                <a:cubicBezTo>
                  <a:pt x="399134" y="1016226"/>
                  <a:pt x="416802" y="1012961"/>
                  <a:pt x="433988" y="1008256"/>
                </a:cubicBezTo>
                <a:cubicBezTo>
                  <a:pt x="455208" y="1002495"/>
                  <a:pt x="476139" y="1002495"/>
                  <a:pt x="497262" y="1009697"/>
                </a:cubicBezTo>
                <a:cubicBezTo>
                  <a:pt x="512145" y="1014785"/>
                  <a:pt x="527315" y="1014785"/>
                  <a:pt x="542101" y="1007872"/>
                </a:cubicBezTo>
                <a:cubicBezTo>
                  <a:pt x="550070" y="1004128"/>
                  <a:pt x="558232" y="1000288"/>
                  <a:pt x="566681" y="998175"/>
                </a:cubicBezTo>
                <a:cubicBezTo>
                  <a:pt x="572154" y="996830"/>
                  <a:pt x="578490" y="998079"/>
                  <a:pt x="584251" y="999136"/>
                </a:cubicBezTo>
                <a:cubicBezTo>
                  <a:pt x="595389" y="1001248"/>
                  <a:pt x="606911" y="1007681"/>
                  <a:pt x="617280" y="1006049"/>
                </a:cubicBezTo>
                <a:cubicBezTo>
                  <a:pt x="653095" y="1000288"/>
                  <a:pt x="686892" y="1013826"/>
                  <a:pt x="721842" y="1014210"/>
                </a:cubicBezTo>
                <a:cubicBezTo>
                  <a:pt x="737684" y="1014401"/>
                  <a:pt x="753335" y="1017474"/>
                  <a:pt x="764472" y="1001440"/>
                </a:cubicBezTo>
                <a:cubicBezTo>
                  <a:pt x="765912" y="999327"/>
                  <a:pt x="772922" y="1000479"/>
                  <a:pt x="777242" y="1001152"/>
                </a:cubicBezTo>
                <a:cubicBezTo>
                  <a:pt x="786844" y="1002592"/>
                  <a:pt x="796350" y="1006240"/>
                  <a:pt x="805854" y="1006145"/>
                </a:cubicBezTo>
                <a:cubicBezTo>
                  <a:pt x="825538" y="1006049"/>
                  <a:pt x="845317" y="1004513"/>
                  <a:pt x="864904" y="1002784"/>
                </a:cubicBezTo>
                <a:cubicBezTo>
                  <a:pt x="872297" y="1002111"/>
                  <a:pt x="879402" y="999520"/>
                  <a:pt x="886700" y="997695"/>
                </a:cubicBezTo>
                <a:cubicBezTo>
                  <a:pt x="890732" y="996639"/>
                  <a:pt x="895053" y="993855"/>
                  <a:pt x="898797" y="994430"/>
                </a:cubicBezTo>
                <a:cubicBezTo>
                  <a:pt x="920497" y="997791"/>
                  <a:pt x="940372" y="989534"/>
                  <a:pt x="960919" y="985405"/>
                </a:cubicBezTo>
                <a:cubicBezTo>
                  <a:pt x="970425" y="983485"/>
                  <a:pt x="979354" y="978876"/>
                  <a:pt x="988571" y="975708"/>
                </a:cubicBezTo>
                <a:cubicBezTo>
                  <a:pt x="990972" y="974843"/>
                  <a:pt x="993660" y="974075"/>
                  <a:pt x="996061" y="974268"/>
                </a:cubicBezTo>
                <a:cubicBezTo>
                  <a:pt x="1009791" y="975420"/>
                  <a:pt x="1023425" y="977052"/>
                  <a:pt x="1037059" y="978300"/>
                </a:cubicBezTo>
                <a:cubicBezTo>
                  <a:pt x="1049445" y="979452"/>
                  <a:pt x="1061927" y="979836"/>
                  <a:pt x="1067784" y="993950"/>
                </a:cubicBezTo>
                <a:cubicBezTo>
                  <a:pt x="1068649" y="996159"/>
                  <a:pt x="1071528" y="997791"/>
                  <a:pt x="1073737" y="999231"/>
                </a:cubicBezTo>
                <a:cubicBezTo>
                  <a:pt x="1107823" y="1021411"/>
                  <a:pt x="1126065" y="1020835"/>
                  <a:pt x="1159383" y="997407"/>
                </a:cubicBezTo>
                <a:cubicBezTo>
                  <a:pt x="1162839" y="995007"/>
                  <a:pt x="1170232" y="993278"/>
                  <a:pt x="1172536" y="995198"/>
                </a:cubicBezTo>
                <a:cubicBezTo>
                  <a:pt x="1192124" y="1011137"/>
                  <a:pt x="1213535" y="1009409"/>
                  <a:pt x="1236099" y="1004416"/>
                </a:cubicBezTo>
                <a:cubicBezTo>
                  <a:pt x="1241956" y="1003072"/>
                  <a:pt x="1250213" y="1003072"/>
                  <a:pt x="1254630" y="1006240"/>
                </a:cubicBezTo>
                <a:cubicBezTo>
                  <a:pt x="1275657" y="1020930"/>
                  <a:pt x="1298221" y="1018819"/>
                  <a:pt x="1321072" y="1014498"/>
                </a:cubicBezTo>
                <a:cubicBezTo>
                  <a:pt x="1324624" y="1013826"/>
                  <a:pt x="1328946" y="1010177"/>
                  <a:pt x="1330481" y="1006817"/>
                </a:cubicBezTo>
                <a:cubicBezTo>
                  <a:pt x="1335955" y="994911"/>
                  <a:pt x="1346229" y="990878"/>
                  <a:pt x="1357558" y="987517"/>
                </a:cubicBezTo>
                <a:cubicBezTo>
                  <a:pt x="1375417" y="982044"/>
                  <a:pt x="1392987" y="975611"/>
                  <a:pt x="1410942" y="970427"/>
                </a:cubicBezTo>
                <a:cubicBezTo>
                  <a:pt x="1415360" y="969179"/>
                  <a:pt x="1420832" y="969947"/>
                  <a:pt x="1425441" y="971387"/>
                </a:cubicBezTo>
                <a:cubicBezTo>
                  <a:pt x="1441187" y="976284"/>
                  <a:pt x="1451173" y="988574"/>
                  <a:pt x="1462118" y="999904"/>
                </a:cubicBezTo>
                <a:cubicBezTo>
                  <a:pt x="1466919" y="1004897"/>
                  <a:pt x="1473544" y="1008449"/>
                  <a:pt x="1479978" y="1011329"/>
                </a:cubicBezTo>
                <a:cubicBezTo>
                  <a:pt x="1496684" y="1018723"/>
                  <a:pt x="1513775" y="1025348"/>
                  <a:pt x="1530674" y="1032356"/>
                </a:cubicBezTo>
                <a:cubicBezTo>
                  <a:pt x="1532306" y="1033029"/>
                  <a:pt x="1533649" y="1034757"/>
                  <a:pt x="1534898" y="1036197"/>
                </a:cubicBezTo>
                <a:cubicBezTo>
                  <a:pt x="1547380" y="1051368"/>
                  <a:pt x="1559765" y="1066634"/>
                  <a:pt x="1572344" y="1081804"/>
                </a:cubicBezTo>
                <a:cubicBezTo>
                  <a:pt x="1574744" y="1084684"/>
                  <a:pt x="1578201" y="1086797"/>
                  <a:pt x="1580793" y="1089581"/>
                </a:cubicBezTo>
                <a:cubicBezTo>
                  <a:pt x="1584442" y="1093422"/>
                  <a:pt x="1589051" y="1097071"/>
                  <a:pt x="1590971" y="1101680"/>
                </a:cubicBezTo>
                <a:cubicBezTo>
                  <a:pt x="1596923" y="1116177"/>
                  <a:pt x="1608350" y="1122419"/>
                  <a:pt x="1622751" y="1125108"/>
                </a:cubicBezTo>
                <a:cubicBezTo>
                  <a:pt x="1635906" y="1127603"/>
                  <a:pt x="1649060" y="1129716"/>
                  <a:pt x="1662118" y="1132596"/>
                </a:cubicBezTo>
                <a:cubicBezTo>
                  <a:pt x="1678056" y="1136053"/>
                  <a:pt x="1693899" y="1139798"/>
                  <a:pt x="1709646" y="1144022"/>
                </a:cubicBezTo>
                <a:cubicBezTo>
                  <a:pt x="1716462" y="1145847"/>
                  <a:pt x="1723664" y="1147959"/>
                  <a:pt x="1729521" y="1151704"/>
                </a:cubicBezTo>
                <a:cubicBezTo>
                  <a:pt x="1745939" y="1162073"/>
                  <a:pt x="1763510" y="1169082"/>
                  <a:pt x="1782809" y="1166298"/>
                </a:cubicBezTo>
                <a:cubicBezTo>
                  <a:pt x="1798267" y="1164089"/>
                  <a:pt x="1811229" y="1169754"/>
                  <a:pt x="1820831" y="1178588"/>
                </a:cubicBezTo>
                <a:cubicBezTo>
                  <a:pt x="1838306" y="1194623"/>
                  <a:pt x="1857028" y="1190973"/>
                  <a:pt x="1875656" y="1185789"/>
                </a:cubicBezTo>
                <a:cubicBezTo>
                  <a:pt x="1885257" y="1183101"/>
                  <a:pt x="1893130" y="1183485"/>
                  <a:pt x="1902252" y="1186076"/>
                </a:cubicBezTo>
                <a:cubicBezTo>
                  <a:pt x="1923375" y="1192126"/>
                  <a:pt x="1937490" y="1208544"/>
                  <a:pt x="1951123" y="1222946"/>
                </a:cubicBezTo>
                <a:cubicBezTo>
                  <a:pt x="1962742" y="1235236"/>
                  <a:pt x="1975800" y="1242149"/>
                  <a:pt x="1990106" y="1247335"/>
                </a:cubicBezTo>
                <a:cubicBezTo>
                  <a:pt x="2008157" y="1253959"/>
                  <a:pt x="2022463" y="1251464"/>
                  <a:pt x="2031105" y="1235525"/>
                </a:cubicBezTo>
                <a:cubicBezTo>
                  <a:pt x="2033505" y="1231012"/>
                  <a:pt x="2037729" y="1225730"/>
                  <a:pt x="2042242" y="1224387"/>
                </a:cubicBezTo>
                <a:cubicBezTo>
                  <a:pt x="2064037" y="1217666"/>
                  <a:pt x="2086121" y="1207872"/>
                  <a:pt x="2109453" y="1213826"/>
                </a:cubicBezTo>
                <a:cubicBezTo>
                  <a:pt x="2141714" y="1221987"/>
                  <a:pt x="2173207" y="1221507"/>
                  <a:pt x="2205468" y="1213442"/>
                </a:cubicBezTo>
                <a:cubicBezTo>
                  <a:pt x="2257796" y="1200383"/>
                  <a:pt x="2310124" y="1186557"/>
                  <a:pt x="2365142" y="1189437"/>
                </a:cubicBezTo>
                <a:cubicBezTo>
                  <a:pt x="2374262" y="1189917"/>
                  <a:pt x="2385112" y="1184060"/>
                  <a:pt x="2392985" y="1178299"/>
                </a:cubicBezTo>
                <a:cubicBezTo>
                  <a:pt x="2408060" y="1167354"/>
                  <a:pt x="2407387" y="1166489"/>
                  <a:pt x="2424286" y="1175515"/>
                </a:cubicBezTo>
                <a:cubicBezTo>
                  <a:pt x="2428319" y="1177724"/>
                  <a:pt x="2433312" y="1179068"/>
                  <a:pt x="2436289" y="1182333"/>
                </a:cubicBezTo>
                <a:cubicBezTo>
                  <a:pt x="2451458" y="1198943"/>
                  <a:pt x="2470182" y="1194910"/>
                  <a:pt x="2488808" y="1192510"/>
                </a:cubicBezTo>
                <a:cubicBezTo>
                  <a:pt x="2492073" y="1192030"/>
                  <a:pt x="2496009" y="1191358"/>
                  <a:pt x="2498795" y="1192702"/>
                </a:cubicBezTo>
                <a:cubicBezTo>
                  <a:pt x="2511372" y="1198750"/>
                  <a:pt x="2522030" y="1196639"/>
                  <a:pt x="2532976" y="1188381"/>
                </a:cubicBezTo>
                <a:cubicBezTo>
                  <a:pt x="2542481" y="1181276"/>
                  <a:pt x="2553427" y="1177052"/>
                  <a:pt x="2564661" y="1185885"/>
                </a:cubicBezTo>
                <a:cubicBezTo>
                  <a:pt x="2589625" y="1205472"/>
                  <a:pt x="2616316" y="1206432"/>
                  <a:pt x="2644545" y="1194046"/>
                </a:cubicBezTo>
                <a:cubicBezTo>
                  <a:pt x="2664708" y="1185213"/>
                  <a:pt x="2684583" y="1183196"/>
                  <a:pt x="2705803" y="1192126"/>
                </a:cubicBezTo>
                <a:cubicBezTo>
                  <a:pt x="2713964" y="1195582"/>
                  <a:pt x="2724526" y="1193278"/>
                  <a:pt x="2734031" y="1194046"/>
                </a:cubicBezTo>
                <a:cubicBezTo>
                  <a:pt x="2739408" y="1194430"/>
                  <a:pt x="2745362" y="1194526"/>
                  <a:pt x="2749969" y="1196927"/>
                </a:cubicBezTo>
                <a:cubicBezTo>
                  <a:pt x="2762260" y="1203072"/>
                  <a:pt x="2773685" y="1210945"/>
                  <a:pt x="2786071" y="1216994"/>
                </a:cubicBezTo>
                <a:cubicBezTo>
                  <a:pt x="2792024" y="1219874"/>
                  <a:pt x="2799129" y="1221410"/>
                  <a:pt x="2805851" y="1221507"/>
                </a:cubicBezTo>
                <a:cubicBezTo>
                  <a:pt x="2825726" y="1221987"/>
                  <a:pt x="2845601" y="1221987"/>
                  <a:pt x="2865380" y="1221123"/>
                </a:cubicBezTo>
                <a:cubicBezTo>
                  <a:pt x="2898025" y="1219778"/>
                  <a:pt x="2931150" y="1219490"/>
                  <a:pt x="2954674" y="1190878"/>
                </a:cubicBezTo>
                <a:cubicBezTo>
                  <a:pt x="2956595" y="1188573"/>
                  <a:pt x="2960723" y="1187229"/>
                  <a:pt x="2963988" y="1186845"/>
                </a:cubicBezTo>
                <a:cubicBezTo>
                  <a:pt x="2979062" y="1185021"/>
                  <a:pt x="2994520" y="1184828"/>
                  <a:pt x="3009403" y="1181852"/>
                </a:cubicBezTo>
                <a:cubicBezTo>
                  <a:pt x="3021309" y="1179452"/>
                  <a:pt x="3031199" y="1180220"/>
                  <a:pt x="3040223" y="1188669"/>
                </a:cubicBezTo>
                <a:cubicBezTo>
                  <a:pt x="3052034" y="1199807"/>
                  <a:pt x="3066436" y="1206336"/>
                  <a:pt x="3082183" y="1202784"/>
                </a:cubicBezTo>
                <a:cubicBezTo>
                  <a:pt x="3097928" y="1199327"/>
                  <a:pt x="3108298" y="1206816"/>
                  <a:pt x="3119916" y="1214594"/>
                </a:cubicBezTo>
                <a:cubicBezTo>
                  <a:pt x="3128366" y="1220258"/>
                  <a:pt x="3137967" y="1227363"/>
                  <a:pt x="3147376" y="1227939"/>
                </a:cubicBezTo>
                <a:cubicBezTo>
                  <a:pt x="3168692" y="1229187"/>
                  <a:pt x="3187031" y="1248967"/>
                  <a:pt x="3210171" y="1237733"/>
                </a:cubicBezTo>
                <a:cubicBezTo>
                  <a:pt x="3211707" y="1236965"/>
                  <a:pt x="3214491" y="1238885"/>
                  <a:pt x="3216700" y="1239365"/>
                </a:cubicBezTo>
                <a:cubicBezTo>
                  <a:pt x="3234366" y="1243014"/>
                  <a:pt x="3250977" y="1239461"/>
                  <a:pt x="3263939" y="1227459"/>
                </a:cubicBezTo>
                <a:cubicBezTo>
                  <a:pt x="3280934" y="1211809"/>
                  <a:pt x="3299752" y="1210272"/>
                  <a:pt x="3320683" y="1215362"/>
                </a:cubicBezTo>
                <a:cubicBezTo>
                  <a:pt x="3327405" y="1216994"/>
                  <a:pt x="3334126" y="1218146"/>
                  <a:pt x="3340943" y="1219490"/>
                </a:cubicBezTo>
                <a:cubicBezTo>
                  <a:pt x="3350160" y="1221410"/>
                  <a:pt x="3359474" y="1223427"/>
                  <a:pt x="3368691" y="1225347"/>
                </a:cubicBezTo>
                <a:cubicBezTo>
                  <a:pt x="3377621" y="1227268"/>
                  <a:pt x="3387511" y="1230532"/>
                  <a:pt x="3394423" y="1222275"/>
                </a:cubicBezTo>
                <a:cubicBezTo>
                  <a:pt x="3400376" y="1215169"/>
                  <a:pt x="3404601" y="1215842"/>
                  <a:pt x="3410074" y="1221987"/>
                </a:cubicBezTo>
                <a:cubicBezTo>
                  <a:pt x="3429085" y="1243494"/>
                  <a:pt x="3452129" y="1256936"/>
                  <a:pt x="3481509" y="1257896"/>
                </a:cubicBezTo>
                <a:cubicBezTo>
                  <a:pt x="3487558" y="1258088"/>
                  <a:pt x="3493703" y="1259432"/>
                  <a:pt x="3499656" y="1260873"/>
                </a:cubicBezTo>
                <a:cubicBezTo>
                  <a:pt x="3503305" y="1261736"/>
                  <a:pt x="3507722" y="1262697"/>
                  <a:pt x="3509930" y="1265290"/>
                </a:cubicBezTo>
                <a:cubicBezTo>
                  <a:pt x="3527116" y="1285068"/>
                  <a:pt x="3548528" y="1298799"/>
                  <a:pt x="3571860" y="1309841"/>
                </a:cubicBezTo>
                <a:cubicBezTo>
                  <a:pt x="3580213" y="1313777"/>
                  <a:pt x="3589143" y="1317713"/>
                  <a:pt x="3598168" y="1318866"/>
                </a:cubicBezTo>
                <a:cubicBezTo>
                  <a:pt x="3607577" y="1320018"/>
                  <a:pt x="3617466" y="1318098"/>
                  <a:pt x="3627068" y="1317041"/>
                </a:cubicBezTo>
                <a:cubicBezTo>
                  <a:pt x="3632733" y="1316466"/>
                  <a:pt x="3639262" y="1316561"/>
                  <a:pt x="3643775" y="1313777"/>
                </a:cubicBezTo>
                <a:cubicBezTo>
                  <a:pt x="3658081" y="1305039"/>
                  <a:pt x="3671907" y="1295631"/>
                  <a:pt x="3685254" y="1285452"/>
                </a:cubicBezTo>
                <a:cubicBezTo>
                  <a:pt x="3696680" y="1276715"/>
                  <a:pt x="3698984" y="1275467"/>
                  <a:pt x="3708873" y="1286413"/>
                </a:cubicBezTo>
                <a:cubicBezTo>
                  <a:pt x="3719051" y="1297647"/>
                  <a:pt x="3731725" y="1303503"/>
                  <a:pt x="3745743" y="1305903"/>
                </a:cubicBezTo>
                <a:cubicBezTo>
                  <a:pt x="3767922" y="1309648"/>
                  <a:pt x="3790294" y="1312816"/>
                  <a:pt x="3812665" y="1314641"/>
                </a:cubicBezTo>
                <a:cubicBezTo>
                  <a:pt x="3832924" y="1316273"/>
                  <a:pt x="3842622" y="1307440"/>
                  <a:pt x="3846655" y="1287373"/>
                </a:cubicBezTo>
                <a:cubicBezTo>
                  <a:pt x="3848959" y="1276235"/>
                  <a:pt x="3851936" y="1264137"/>
                  <a:pt x="3864225" y="1261161"/>
                </a:cubicBezTo>
                <a:cubicBezTo>
                  <a:pt x="3884293" y="1256360"/>
                  <a:pt x="3905128" y="1254248"/>
                  <a:pt x="3915018" y="1230724"/>
                </a:cubicBezTo>
                <a:cubicBezTo>
                  <a:pt x="3920490" y="1235909"/>
                  <a:pt x="3923851" y="1238981"/>
                  <a:pt x="3927116" y="1242054"/>
                </a:cubicBezTo>
                <a:cubicBezTo>
                  <a:pt x="3936141" y="1250599"/>
                  <a:pt x="3954863" y="1254248"/>
                  <a:pt x="3964370" y="1246855"/>
                </a:cubicBezTo>
                <a:cubicBezTo>
                  <a:pt x="3978388" y="1236101"/>
                  <a:pt x="3991254" y="1238117"/>
                  <a:pt x="4004696" y="1246471"/>
                </a:cubicBezTo>
                <a:cubicBezTo>
                  <a:pt x="4027164" y="1260297"/>
                  <a:pt x="4052223" y="1257128"/>
                  <a:pt x="4074978" y="1251559"/>
                </a:cubicBezTo>
                <a:cubicBezTo>
                  <a:pt x="4092166" y="1247430"/>
                  <a:pt x="4110505" y="1239845"/>
                  <a:pt x="4121738" y="1222466"/>
                </a:cubicBezTo>
                <a:cubicBezTo>
                  <a:pt x="4125290" y="1216898"/>
                  <a:pt x="4133260" y="1214113"/>
                  <a:pt x="4139598" y="1210465"/>
                </a:cubicBezTo>
                <a:cubicBezTo>
                  <a:pt x="4144878" y="1207488"/>
                  <a:pt x="4150447" y="1204704"/>
                  <a:pt x="4156304" y="1202784"/>
                </a:cubicBezTo>
                <a:cubicBezTo>
                  <a:pt x="4162544" y="1200671"/>
                  <a:pt x="4169458" y="1197598"/>
                  <a:pt x="4175604" y="1198463"/>
                </a:cubicBezTo>
                <a:cubicBezTo>
                  <a:pt x="4194230" y="1200959"/>
                  <a:pt x="4209016" y="1196062"/>
                  <a:pt x="4222170" y="1182140"/>
                </a:cubicBezTo>
                <a:cubicBezTo>
                  <a:pt x="4228988" y="1174939"/>
                  <a:pt x="4239069" y="1166202"/>
                  <a:pt x="4247710" y="1166105"/>
                </a:cubicBezTo>
                <a:cubicBezTo>
                  <a:pt x="4268738" y="1165818"/>
                  <a:pt x="4286212" y="1158905"/>
                  <a:pt x="4305128" y="1150647"/>
                </a:cubicBezTo>
                <a:cubicBezTo>
                  <a:pt x="4317321" y="1145366"/>
                  <a:pt x="4331147" y="1141718"/>
                  <a:pt x="4344206" y="1136821"/>
                </a:cubicBezTo>
                <a:cubicBezTo>
                  <a:pt x="4359472" y="1131060"/>
                  <a:pt x="4376083" y="1128948"/>
                  <a:pt x="4385396" y="1113009"/>
                </a:cubicBezTo>
                <a:cubicBezTo>
                  <a:pt x="4386452" y="1111281"/>
                  <a:pt x="4389621" y="1110993"/>
                  <a:pt x="4391157" y="1109361"/>
                </a:cubicBezTo>
                <a:cubicBezTo>
                  <a:pt x="4396054" y="1104368"/>
                  <a:pt x="4402391" y="1099760"/>
                  <a:pt x="4404984" y="1093710"/>
                </a:cubicBezTo>
                <a:cubicBezTo>
                  <a:pt x="4412472" y="1076044"/>
                  <a:pt x="4418329" y="1057800"/>
                  <a:pt x="4425050" y="1039846"/>
                </a:cubicBezTo>
                <a:cubicBezTo>
                  <a:pt x="4426491" y="1036005"/>
                  <a:pt x="4427834" y="1031108"/>
                  <a:pt x="4430812" y="1028900"/>
                </a:cubicBezTo>
                <a:cubicBezTo>
                  <a:pt x="4447998" y="1016226"/>
                  <a:pt x="4465474" y="1004032"/>
                  <a:pt x="4483140" y="992030"/>
                </a:cubicBezTo>
                <a:cubicBezTo>
                  <a:pt x="4490245" y="987229"/>
                  <a:pt x="4496198" y="989918"/>
                  <a:pt x="4502535" y="995487"/>
                </a:cubicBezTo>
                <a:cubicBezTo>
                  <a:pt x="4508680" y="1000768"/>
                  <a:pt x="4516266" y="1006240"/>
                  <a:pt x="4523946" y="1007585"/>
                </a:cubicBezTo>
                <a:cubicBezTo>
                  <a:pt x="4539309" y="1010177"/>
                  <a:pt x="4555247" y="1010753"/>
                  <a:pt x="4570898" y="1010753"/>
                </a:cubicBezTo>
                <a:cubicBezTo>
                  <a:pt x="4576754" y="1010753"/>
                  <a:pt x="4582995" y="1007297"/>
                  <a:pt x="4588468" y="1004513"/>
                </a:cubicBezTo>
                <a:cubicBezTo>
                  <a:pt x="4598838" y="999231"/>
                  <a:pt x="4608439" y="992126"/>
                  <a:pt x="4619192" y="987710"/>
                </a:cubicBezTo>
                <a:cubicBezTo>
                  <a:pt x="4631675" y="982621"/>
                  <a:pt x="4639164" y="974459"/>
                  <a:pt x="4642908" y="961689"/>
                </a:cubicBezTo>
                <a:cubicBezTo>
                  <a:pt x="4648478" y="942679"/>
                  <a:pt x="4661728" y="929428"/>
                  <a:pt x="4677378" y="918674"/>
                </a:cubicBezTo>
                <a:cubicBezTo>
                  <a:pt x="4697254" y="904944"/>
                  <a:pt x="4720970" y="905616"/>
                  <a:pt x="4743532" y="902256"/>
                </a:cubicBezTo>
                <a:cubicBezTo>
                  <a:pt x="4752174" y="901008"/>
                  <a:pt x="4761104" y="899951"/>
                  <a:pt x="4768977" y="896783"/>
                </a:cubicBezTo>
                <a:cubicBezTo>
                  <a:pt x="4798837" y="884877"/>
                  <a:pt x="4828698" y="873548"/>
                  <a:pt x="4861536" y="873835"/>
                </a:cubicBezTo>
                <a:cubicBezTo>
                  <a:pt x="4864223" y="873835"/>
                  <a:pt x="4866912" y="873548"/>
                  <a:pt x="4869600" y="873067"/>
                </a:cubicBezTo>
                <a:cubicBezTo>
                  <a:pt x="4892932" y="869131"/>
                  <a:pt x="4917032" y="867594"/>
                  <a:pt x="4933738" y="846664"/>
                </a:cubicBezTo>
                <a:cubicBezTo>
                  <a:pt x="4936810" y="842823"/>
                  <a:pt x="4943820" y="841671"/>
                  <a:pt x="4949196" y="840134"/>
                </a:cubicBezTo>
                <a:cubicBezTo>
                  <a:pt x="4958510" y="837638"/>
                  <a:pt x="4964752" y="832549"/>
                  <a:pt x="4968112" y="823427"/>
                </a:cubicBezTo>
                <a:cubicBezTo>
                  <a:pt x="4973778" y="807681"/>
                  <a:pt x="4980498" y="792223"/>
                  <a:pt x="4985588" y="776284"/>
                </a:cubicBezTo>
                <a:cubicBezTo>
                  <a:pt x="4989140" y="765338"/>
                  <a:pt x="4995764" y="759289"/>
                  <a:pt x="5006038" y="754776"/>
                </a:cubicBezTo>
                <a:cubicBezTo>
                  <a:pt x="5011800" y="752280"/>
                  <a:pt x="5016792" y="746808"/>
                  <a:pt x="5020921" y="741718"/>
                </a:cubicBezTo>
                <a:cubicBezTo>
                  <a:pt x="5025914" y="735573"/>
                  <a:pt x="5028506" y="727412"/>
                  <a:pt x="5033978" y="721940"/>
                </a:cubicBezTo>
                <a:cubicBezTo>
                  <a:pt x="5047324" y="708305"/>
                  <a:pt x="5051454" y="693231"/>
                  <a:pt x="5047036" y="674604"/>
                </a:cubicBezTo>
                <a:cubicBezTo>
                  <a:pt x="5043100" y="658090"/>
                  <a:pt x="5053470" y="636006"/>
                  <a:pt x="5067104" y="632645"/>
                </a:cubicBezTo>
                <a:cubicBezTo>
                  <a:pt x="5082178" y="628900"/>
                  <a:pt x="5092548" y="619684"/>
                  <a:pt x="5103206" y="609410"/>
                </a:cubicBezTo>
                <a:cubicBezTo>
                  <a:pt x="5109158" y="603649"/>
                  <a:pt x="5117512" y="598656"/>
                  <a:pt x="5125577" y="597216"/>
                </a:cubicBezTo>
                <a:cubicBezTo>
                  <a:pt x="5156206" y="591647"/>
                  <a:pt x="5185106" y="598464"/>
                  <a:pt x="5214200" y="609506"/>
                </a:cubicBezTo>
                <a:cubicBezTo>
                  <a:pt x="5233210" y="616707"/>
                  <a:pt x="5254333" y="618627"/>
                  <a:pt x="5274688" y="621507"/>
                </a:cubicBezTo>
                <a:cubicBezTo>
                  <a:pt x="5281026" y="622371"/>
                  <a:pt x="5289091" y="620452"/>
                  <a:pt x="5294564" y="616899"/>
                </a:cubicBezTo>
                <a:cubicBezTo>
                  <a:pt x="5313767" y="604609"/>
                  <a:pt x="5332874" y="591935"/>
                  <a:pt x="5350732" y="577724"/>
                </a:cubicBezTo>
                <a:cubicBezTo>
                  <a:pt x="5367344" y="564379"/>
                  <a:pt x="5386066" y="558810"/>
                  <a:pt x="5406230" y="560250"/>
                </a:cubicBezTo>
                <a:cubicBezTo>
                  <a:pt x="5420920" y="561306"/>
                  <a:pt x="5434170" y="558905"/>
                  <a:pt x="5447996" y="555257"/>
                </a:cubicBezTo>
                <a:cubicBezTo>
                  <a:pt x="5459518" y="552185"/>
                  <a:pt x="5472192" y="550072"/>
                  <a:pt x="5483904" y="551417"/>
                </a:cubicBezTo>
                <a:cubicBezTo>
                  <a:pt x="5500324" y="553337"/>
                  <a:pt x="5513862" y="550553"/>
                  <a:pt x="5527016" y="540663"/>
                </a:cubicBezTo>
                <a:cubicBezTo>
                  <a:pt x="5534025" y="535382"/>
                  <a:pt x="5543051" y="532598"/>
                  <a:pt x="5551404" y="528949"/>
                </a:cubicBezTo>
                <a:cubicBezTo>
                  <a:pt x="5564270" y="523284"/>
                  <a:pt x="5577616" y="518483"/>
                  <a:pt x="5590194" y="512147"/>
                </a:cubicBezTo>
                <a:cubicBezTo>
                  <a:pt x="5603732" y="505425"/>
                  <a:pt x="5616118" y="496112"/>
                  <a:pt x="5629944" y="490351"/>
                </a:cubicBezTo>
                <a:cubicBezTo>
                  <a:pt x="5644827" y="484110"/>
                  <a:pt x="5654428" y="474605"/>
                  <a:pt x="5660477" y="459818"/>
                </a:cubicBezTo>
                <a:cubicBezTo>
                  <a:pt x="5664318" y="450504"/>
                  <a:pt x="5669598" y="440615"/>
                  <a:pt x="5676896" y="434086"/>
                </a:cubicBezTo>
                <a:cubicBezTo>
                  <a:pt x="5691971" y="420740"/>
                  <a:pt x="5709636" y="410370"/>
                  <a:pt x="5725000" y="397216"/>
                </a:cubicBezTo>
                <a:cubicBezTo>
                  <a:pt x="5746603" y="378781"/>
                  <a:pt x="5766574" y="359194"/>
                  <a:pt x="5768494" y="327701"/>
                </a:cubicBezTo>
                <a:cubicBezTo>
                  <a:pt x="5769550" y="310322"/>
                  <a:pt x="5778768" y="302929"/>
                  <a:pt x="5795763" y="298801"/>
                </a:cubicBezTo>
                <a:cubicBezTo>
                  <a:pt x="5801427" y="297457"/>
                  <a:pt x="5809494" y="294864"/>
                  <a:pt x="5811221" y="290639"/>
                </a:cubicBezTo>
                <a:cubicBezTo>
                  <a:pt x="5816406" y="278061"/>
                  <a:pt x="5827159" y="275565"/>
                  <a:pt x="5837528" y="270573"/>
                </a:cubicBezTo>
                <a:cubicBezTo>
                  <a:pt x="5843770" y="267596"/>
                  <a:pt x="5851452" y="261739"/>
                  <a:pt x="5853084" y="255690"/>
                </a:cubicBezTo>
                <a:cubicBezTo>
                  <a:pt x="5859804" y="231206"/>
                  <a:pt x="5878239" y="216804"/>
                  <a:pt x="5895618" y="200961"/>
                </a:cubicBezTo>
                <a:cubicBezTo>
                  <a:pt x="5900707" y="196256"/>
                  <a:pt x="5906180" y="190879"/>
                  <a:pt x="5908676" y="184735"/>
                </a:cubicBezTo>
                <a:cubicBezTo>
                  <a:pt x="5913958" y="171484"/>
                  <a:pt x="5921830" y="161882"/>
                  <a:pt x="5935657" y="156891"/>
                </a:cubicBezTo>
                <a:cubicBezTo>
                  <a:pt x="5940073" y="155354"/>
                  <a:pt x="5944106" y="151801"/>
                  <a:pt x="5947467" y="148441"/>
                </a:cubicBezTo>
                <a:cubicBezTo>
                  <a:pt x="5954668" y="141144"/>
                  <a:pt x="5960716" y="132598"/>
                  <a:pt x="5968302" y="125782"/>
                </a:cubicBezTo>
                <a:cubicBezTo>
                  <a:pt x="5987600" y="108211"/>
                  <a:pt x="6006708" y="90928"/>
                  <a:pt x="6017942" y="66348"/>
                </a:cubicBezTo>
                <a:cubicBezTo>
                  <a:pt x="6023414" y="54346"/>
                  <a:pt x="6029656" y="41288"/>
                  <a:pt x="6039258" y="33030"/>
                </a:cubicBezTo>
                <a:cubicBezTo>
                  <a:pt x="6051452" y="22565"/>
                  <a:pt x="6067486" y="16612"/>
                  <a:pt x="6081792" y="8451"/>
                </a:cubicBezTo>
                <a:lnTo>
                  <a:pt x="609552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xmlns="" id="{B18544F3-5338-4957-87FE-172AA247D2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5334000" y="4080709"/>
            <a:ext cx="6095524" cy="1410656"/>
          </a:xfrm>
          <a:custGeom>
            <a:avLst/>
            <a:gdLst>
              <a:gd name="connsiteX0" fmla="*/ 6095524 w 6095524"/>
              <a:gd name="connsiteY0" fmla="*/ 0 h 1410656"/>
              <a:gd name="connsiteX1" fmla="*/ 6095524 w 6095524"/>
              <a:gd name="connsiteY1" fmla="*/ 221634 h 1410656"/>
              <a:gd name="connsiteX2" fmla="*/ 6061052 w 6095524"/>
              <a:gd name="connsiteY2" fmla="*/ 237063 h 1410656"/>
              <a:gd name="connsiteX3" fmla="*/ 6040890 w 6095524"/>
              <a:gd name="connsiteY3" fmla="*/ 245128 h 1410656"/>
              <a:gd name="connsiteX4" fmla="*/ 5957836 w 6095524"/>
              <a:gd name="connsiteY4" fmla="*/ 297073 h 1410656"/>
              <a:gd name="connsiteX5" fmla="*/ 5882656 w 6095524"/>
              <a:gd name="connsiteY5" fmla="*/ 361307 h 1410656"/>
              <a:gd name="connsiteX6" fmla="*/ 5827448 w 6095524"/>
              <a:gd name="connsiteY6" fmla="*/ 437542 h 1410656"/>
              <a:gd name="connsiteX7" fmla="*/ 5811989 w 6095524"/>
              <a:gd name="connsiteY7" fmla="*/ 455690 h 1410656"/>
              <a:gd name="connsiteX8" fmla="*/ 5769742 w 6095524"/>
              <a:gd name="connsiteY8" fmla="*/ 478445 h 1410656"/>
              <a:gd name="connsiteX9" fmla="*/ 5732393 w 6095524"/>
              <a:gd name="connsiteY9" fmla="*/ 495535 h 1410656"/>
              <a:gd name="connsiteX10" fmla="*/ 5705316 w 6095524"/>
              <a:gd name="connsiteY10" fmla="*/ 514451 h 1410656"/>
              <a:gd name="connsiteX11" fmla="*/ 5682465 w 6095524"/>
              <a:gd name="connsiteY11" fmla="*/ 531830 h 1410656"/>
              <a:gd name="connsiteX12" fmla="*/ 5630712 w 6095524"/>
              <a:gd name="connsiteY12" fmla="*/ 576765 h 1410656"/>
              <a:gd name="connsiteX13" fmla="*/ 5573392 w 6095524"/>
              <a:gd name="connsiteY13" fmla="*/ 614691 h 1410656"/>
              <a:gd name="connsiteX14" fmla="*/ 5527304 w 6095524"/>
              <a:gd name="connsiteY14" fmla="*/ 661162 h 1410656"/>
              <a:gd name="connsiteX15" fmla="*/ 5508293 w 6095524"/>
              <a:gd name="connsiteY15" fmla="*/ 686318 h 1410656"/>
              <a:gd name="connsiteX16" fmla="*/ 5468350 w 6095524"/>
              <a:gd name="connsiteY16" fmla="*/ 703505 h 1410656"/>
              <a:gd name="connsiteX17" fmla="*/ 5425048 w 6095524"/>
              <a:gd name="connsiteY17" fmla="*/ 730389 h 1410656"/>
              <a:gd name="connsiteX18" fmla="*/ 5394322 w 6095524"/>
              <a:gd name="connsiteY18" fmla="*/ 757081 h 1410656"/>
              <a:gd name="connsiteX19" fmla="*/ 5370608 w 6095524"/>
              <a:gd name="connsiteY19" fmla="*/ 774940 h 1410656"/>
              <a:gd name="connsiteX20" fmla="*/ 5337098 w 6095524"/>
              <a:gd name="connsiteY20" fmla="*/ 792895 h 1410656"/>
              <a:gd name="connsiteX21" fmla="*/ 5303493 w 6095524"/>
              <a:gd name="connsiteY21" fmla="*/ 816419 h 1410656"/>
              <a:gd name="connsiteX22" fmla="*/ 5287171 w 6095524"/>
              <a:gd name="connsiteY22" fmla="*/ 830917 h 1410656"/>
              <a:gd name="connsiteX23" fmla="*/ 5255581 w 6095524"/>
              <a:gd name="connsiteY23" fmla="*/ 855016 h 1410656"/>
              <a:gd name="connsiteX24" fmla="*/ 5223032 w 6095524"/>
              <a:gd name="connsiteY24" fmla="*/ 877484 h 1410656"/>
              <a:gd name="connsiteX25" fmla="*/ 5161870 w 6095524"/>
              <a:gd name="connsiteY25" fmla="*/ 903216 h 1410656"/>
              <a:gd name="connsiteX26" fmla="*/ 5106182 w 6095524"/>
              <a:gd name="connsiteY26" fmla="*/ 941046 h 1410656"/>
              <a:gd name="connsiteX27" fmla="*/ 5062014 w 6095524"/>
              <a:gd name="connsiteY27" fmla="*/ 968698 h 1410656"/>
              <a:gd name="connsiteX28" fmla="*/ 5036282 w 6095524"/>
              <a:gd name="connsiteY28" fmla="*/ 986846 h 1410656"/>
              <a:gd name="connsiteX29" fmla="*/ 4989043 w 6095524"/>
              <a:gd name="connsiteY29" fmla="*/ 1027364 h 1410656"/>
              <a:gd name="connsiteX30" fmla="*/ 4915783 w 6095524"/>
              <a:gd name="connsiteY30" fmla="*/ 1069994 h 1410656"/>
              <a:gd name="connsiteX31" fmla="*/ 4871520 w 6095524"/>
              <a:gd name="connsiteY31" fmla="*/ 1093038 h 1410656"/>
              <a:gd name="connsiteX32" fmla="*/ 4776274 w 6095524"/>
              <a:gd name="connsiteY32" fmla="*/ 1127796 h 1410656"/>
              <a:gd name="connsiteX33" fmla="*/ 4745548 w 6095524"/>
              <a:gd name="connsiteY33" fmla="*/ 1140182 h 1410656"/>
              <a:gd name="connsiteX34" fmla="*/ 4710408 w 6095524"/>
              <a:gd name="connsiteY34" fmla="*/ 1148343 h 1410656"/>
              <a:gd name="connsiteX35" fmla="*/ 4653950 w 6095524"/>
              <a:gd name="connsiteY35" fmla="*/ 1167642 h 1410656"/>
              <a:gd name="connsiteX36" fmla="*/ 4543725 w 6095524"/>
              <a:gd name="connsiteY36" fmla="*/ 1200863 h 1410656"/>
              <a:gd name="connsiteX37" fmla="*/ 4519530 w 6095524"/>
              <a:gd name="connsiteY37" fmla="*/ 1205952 h 1410656"/>
              <a:gd name="connsiteX38" fmla="*/ 4457887 w 6095524"/>
              <a:gd name="connsiteY38" fmla="*/ 1227363 h 1410656"/>
              <a:gd name="connsiteX39" fmla="*/ 4420922 w 6095524"/>
              <a:gd name="connsiteY39" fmla="*/ 1241765 h 1410656"/>
              <a:gd name="connsiteX40" fmla="*/ 4390292 w 6095524"/>
              <a:gd name="connsiteY40" fmla="*/ 1250023 h 1410656"/>
              <a:gd name="connsiteX41" fmla="*/ 4363216 w 6095524"/>
              <a:gd name="connsiteY41" fmla="*/ 1253864 h 1410656"/>
              <a:gd name="connsiteX42" fmla="*/ 4291973 w 6095524"/>
              <a:gd name="connsiteY42" fmla="*/ 1272874 h 1410656"/>
              <a:gd name="connsiteX43" fmla="*/ 4263552 w 6095524"/>
              <a:gd name="connsiteY43" fmla="*/ 1280364 h 1410656"/>
              <a:gd name="connsiteX44" fmla="*/ 4189813 w 6095524"/>
              <a:gd name="connsiteY44" fmla="*/ 1306096 h 1410656"/>
              <a:gd name="connsiteX45" fmla="*/ 4127306 w 6095524"/>
              <a:gd name="connsiteY45" fmla="*/ 1323090 h 1410656"/>
              <a:gd name="connsiteX46" fmla="*/ 4101192 w 6095524"/>
              <a:gd name="connsiteY46" fmla="*/ 1331251 h 1410656"/>
              <a:gd name="connsiteX47" fmla="*/ 4041470 w 6095524"/>
              <a:gd name="connsiteY47" fmla="*/ 1344886 h 1410656"/>
              <a:gd name="connsiteX48" fmla="*/ 4007672 w 6095524"/>
              <a:gd name="connsiteY48" fmla="*/ 1354488 h 1410656"/>
              <a:gd name="connsiteX49" fmla="*/ 3925195 w 6095524"/>
              <a:gd name="connsiteY49" fmla="*/ 1365337 h 1410656"/>
              <a:gd name="connsiteX50" fmla="*/ 3840029 w 6095524"/>
              <a:gd name="connsiteY50" fmla="*/ 1375802 h 1410656"/>
              <a:gd name="connsiteX51" fmla="*/ 3793270 w 6095524"/>
              <a:gd name="connsiteY51" fmla="*/ 1379259 h 1410656"/>
              <a:gd name="connsiteX52" fmla="*/ 3752464 w 6095524"/>
              <a:gd name="connsiteY52" fmla="*/ 1384733 h 1410656"/>
              <a:gd name="connsiteX53" fmla="*/ 3716938 w 6095524"/>
              <a:gd name="connsiteY53" fmla="*/ 1388189 h 1410656"/>
              <a:gd name="connsiteX54" fmla="*/ 3660386 w 6095524"/>
              <a:gd name="connsiteY54" fmla="*/ 1395198 h 1410656"/>
              <a:gd name="connsiteX55" fmla="*/ 3636862 w 6095524"/>
              <a:gd name="connsiteY55" fmla="*/ 1397023 h 1410656"/>
              <a:gd name="connsiteX56" fmla="*/ 3581365 w 6095524"/>
              <a:gd name="connsiteY56" fmla="*/ 1396926 h 1410656"/>
              <a:gd name="connsiteX57" fmla="*/ 3562066 w 6095524"/>
              <a:gd name="connsiteY57" fmla="*/ 1395966 h 1410656"/>
              <a:gd name="connsiteX58" fmla="*/ 3524908 w 6095524"/>
              <a:gd name="connsiteY58" fmla="*/ 1384060 h 1410656"/>
              <a:gd name="connsiteX59" fmla="*/ 3520492 w 6095524"/>
              <a:gd name="connsiteY59" fmla="*/ 1383196 h 1410656"/>
              <a:gd name="connsiteX60" fmla="*/ 3496103 w 6095524"/>
              <a:gd name="connsiteY60" fmla="*/ 1378491 h 1410656"/>
              <a:gd name="connsiteX61" fmla="*/ 3482757 w 6095524"/>
              <a:gd name="connsiteY61" fmla="*/ 1376955 h 1410656"/>
              <a:gd name="connsiteX62" fmla="*/ 3432061 w 6095524"/>
              <a:gd name="connsiteY62" fmla="*/ 1367162 h 1410656"/>
              <a:gd name="connsiteX63" fmla="*/ 3402873 w 6095524"/>
              <a:gd name="connsiteY63" fmla="*/ 1362553 h 1410656"/>
              <a:gd name="connsiteX64" fmla="*/ 3379253 w 6095524"/>
              <a:gd name="connsiteY64" fmla="*/ 1363225 h 1410656"/>
              <a:gd name="connsiteX65" fmla="*/ 3337774 w 6095524"/>
              <a:gd name="connsiteY65" fmla="*/ 1364089 h 1410656"/>
              <a:gd name="connsiteX66" fmla="*/ 3324524 w 6095524"/>
              <a:gd name="connsiteY66" fmla="*/ 1366298 h 1410656"/>
              <a:gd name="connsiteX67" fmla="*/ 3264610 w 6095524"/>
              <a:gd name="connsiteY67" fmla="*/ 1359960 h 1410656"/>
              <a:gd name="connsiteX68" fmla="*/ 3230429 w 6095524"/>
              <a:gd name="connsiteY68" fmla="*/ 1359480 h 1410656"/>
              <a:gd name="connsiteX69" fmla="*/ 3191927 w 6095524"/>
              <a:gd name="connsiteY69" fmla="*/ 1351607 h 1410656"/>
              <a:gd name="connsiteX70" fmla="*/ 3180694 w 6095524"/>
              <a:gd name="connsiteY70" fmla="*/ 1351991 h 1410656"/>
              <a:gd name="connsiteX71" fmla="*/ 3168116 w 6095524"/>
              <a:gd name="connsiteY71" fmla="*/ 1352663 h 1410656"/>
              <a:gd name="connsiteX72" fmla="*/ 3129517 w 6095524"/>
              <a:gd name="connsiteY72" fmla="*/ 1353240 h 1410656"/>
              <a:gd name="connsiteX73" fmla="*/ 3106089 w 6095524"/>
              <a:gd name="connsiteY73" fmla="*/ 1356120 h 1410656"/>
              <a:gd name="connsiteX74" fmla="*/ 3061444 w 6095524"/>
              <a:gd name="connsiteY74" fmla="*/ 1354392 h 1410656"/>
              <a:gd name="connsiteX75" fmla="*/ 3044928 w 6095524"/>
              <a:gd name="connsiteY75" fmla="*/ 1356888 h 1410656"/>
              <a:gd name="connsiteX76" fmla="*/ 3003162 w 6095524"/>
              <a:gd name="connsiteY76" fmla="*/ 1357176 h 1410656"/>
              <a:gd name="connsiteX77" fmla="*/ 2965716 w 6095524"/>
              <a:gd name="connsiteY77" fmla="*/ 1355736 h 1410656"/>
              <a:gd name="connsiteX78" fmla="*/ 2929614 w 6095524"/>
              <a:gd name="connsiteY78" fmla="*/ 1356504 h 1410656"/>
              <a:gd name="connsiteX79" fmla="*/ 2903786 w 6095524"/>
              <a:gd name="connsiteY79" fmla="*/ 1359672 h 1410656"/>
              <a:gd name="connsiteX80" fmla="*/ 2875750 w 6095524"/>
              <a:gd name="connsiteY80" fmla="*/ 1361592 h 1410656"/>
              <a:gd name="connsiteX81" fmla="*/ 2798458 w 6095524"/>
              <a:gd name="connsiteY81" fmla="*/ 1373018 h 1410656"/>
              <a:gd name="connsiteX82" fmla="*/ 2784152 w 6095524"/>
              <a:gd name="connsiteY82" fmla="*/ 1370234 h 1410656"/>
              <a:gd name="connsiteX83" fmla="*/ 2702922 w 6095524"/>
              <a:gd name="connsiteY83" fmla="*/ 1367641 h 1410656"/>
              <a:gd name="connsiteX84" fmla="*/ 2685256 w 6095524"/>
              <a:gd name="connsiteY84" fmla="*/ 1367834 h 1410656"/>
              <a:gd name="connsiteX85" fmla="*/ 2637824 w 6095524"/>
              <a:gd name="connsiteY85" fmla="*/ 1356504 h 1410656"/>
              <a:gd name="connsiteX86" fmla="*/ 2564661 w 6095524"/>
              <a:gd name="connsiteY86" fmla="*/ 1374459 h 1410656"/>
              <a:gd name="connsiteX87" fmla="*/ 2496201 w 6095524"/>
              <a:gd name="connsiteY87" fmla="*/ 1396926 h 1410656"/>
              <a:gd name="connsiteX88" fmla="*/ 2487560 w 6095524"/>
              <a:gd name="connsiteY88" fmla="*/ 1399807 h 1410656"/>
              <a:gd name="connsiteX89" fmla="*/ 2462980 w 6095524"/>
              <a:gd name="connsiteY89" fmla="*/ 1404704 h 1410656"/>
              <a:gd name="connsiteX90" fmla="*/ 2432544 w 6095524"/>
              <a:gd name="connsiteY90" fmla="*/ 1406432 h 1410656"/>
              <a:gd name="connsiteX91" fmla="*/ 2393945 w 6095524"/>
              <a:gd name="connsiteY91" fmla="*/ 1410656 h 1410656"/>
              <a:gd name="connsiteX92" fmla="*/ 2363029 w 6095524"/>
              <a:gd name="connsiteY92" fmla="*/ 1405375 h 1410656"/>
              <a:gd name="connsiteX93" fmla="*/ 2319821 w 6095524"/>
              <a:gd name="connsiteY93" fmla="*/ 1397502 h 1410656"/>
              <a:gd name="connsiteX94" fmla="*/ 2279111 w 6095524"/>
              <a:gd name="connsiteY94" fmla="*/ 1390013 h 1410656"/>
              <a:gd name="connsiteX95" fmla="*/ 2266245 w 6095524"/>
              <a:gd name="connsiteY95" fmla="*/ 1398846 h 1410656"/>
              <a:gd name="connsiteX96" fmla="*/ 2246370 w 6095524"/>
              <a:gd name="connsiteY96" fmla="*/ 1406527 h 1410656"/>
              <a:gd name="connsiteX97" fmla="*/ 2224287 w 6095524"/>
              <a:gd name="connsiteY97" fmla="*/ 1397310 h 1410656"/>
              <a:gd name="connsiteX98" fmla="*/ 2172630 w 6095524"/>
              <a:gd name="connsiteY98" fmla="*/ 1378204 h 1410656"/>
              <a:gd name="connsiteX99" fmla="*/ 2139985 w 6095524"/>
              <a:gd name="connsiteY99" fmla="*/ 1377339 h 1410656"/>
              <a:gd name="connsiteX100" fmla="*/ 2069030 w 6095524"/>
              <a:gd name="connsiteY100" fmla="*/ 1369178 h 1410656"/>
              <a:gd name="connsiteX101" fmla="*/ 2022655 w 6095524"/>
              <a:gd name="connsiteY101" fmla="*/ 1357560 h 1410656"/>
              <a:gd name="connsiteX102" fmla="*/ 1989339 w 6095524"/>
              <a:gd name="connsiteY102" fmla="*/ 1344406 h 1410656"/>
              <a:gd name="connsiteX103" fmla="*/ 1941618 w 6095524"/>
              <a:gd name="connsiteY103" fmla="*/ 1327219 h 1410656"/>
              <a:gd name="connsiteX104" fmla="*/ 1893707 w 6095524"/>
              <a:gd name="connsiteY104" fmla="*/ 1318290 h 1410656"/>
              <a:gd name="connsiteX105" fmla="*/ 1859045 w 6095524"/>
              <a:gd name="connsiteY105" fmla="*/ 1307056 h 1410656"/>
              <a:gd name="connsiteX106" fmla="*/ 1816702 w 6095524"/>
              <a:gd name="connsiteY106" fmla="*/ 1299374 h 1410656"/>
              <a:gd name="connsiteX107" fmla="*/ 1781177 w 6095524"/>
              <a:gd name="connsiteY107" fmla="*/ 1299087 h 1410656"/>
              <a:gd name="connsiteX108" fmla="*/ 1725488 w 6095524"/>
              <a:gd name="connsiteY108" fmla="*/ 1300431 h 1410656"/>
              <a:gd name="connsiteX109" fmla="*/ 1657318 w 6095524"/>
              <a:gd name="connsiteY109" fmla="*/ 1277196 h 1410656"/>
              <a:gd name="connsiteX110" fmla="*/ 1629761 w 6095524"/>
              <a:gd name="connsiteY110" fmla="*/ 1272010 h 1410656"/>
              <a:gd name="connsiteX111" fmla="*/ 1603837 w 6095524"/>
              <a:gd name="connsiteY111" fmla="*/ 1269610 h 1410656"/>
              <a:gd name="connsiteX112" fmla="*/ 1548820 w 6095524"/>
              <a:gd name="connsiteY112" fmla="*/ 1254152 h 1410656"/>
              <a:gd name="connsiteX113" fmla="*/ 1526449 w 6095524"/>
              <a:gd name="connsiteY113" fmla="*/ 1249062 h 1410656"/>
              <a:gd name="connsiteX114" fmla="*/ 1495147 w 6095524"/>
              <a:gd name="connsiteY114" fmla="*/ 1249159 h 1410656"/>
              <a:gd name="connsiteX115" fmla="*/ 1438211 w 6095524"/>
              <a:gd name="connsiteY115" fmla="*/ 1242054 h 1410656"/>
              <a:gd name="connsiteX116" fmla="*/ 1381370 w 6095524"/>
              <a:gd name="connsiteY116" fmla="*/ 1221314 h 1410656"/>
              <a:gd name="connsiteX117" fmla="*/ 1357270 w 6095524"/>
              <a:gd name="connsiteY117" fmla="*/ 1223330 h 1410656"/>
              <a:gd name="connsiteX118" fmla="*/ 1348629 w 6095524"/>
              <a:gd name="connsiteY118" fmla="*/ 1222851 h 1410656"/>
              <a:gd name="connsiteX119" fmla="*/ 1270953 w 6095524"/>
              <a:gd name="connsiteY119" fmla="*/ 1211424 h 1410656"/>
              <a:gd name="connsiteX120" fmla="*/ 1263175 w 6095524"/>
              <a:gd name="connsiteY120" fmla="*/ 1210177 h 1410656"/>
              <a:gd name="connsiteX121" fmla="*/ 1226690 w 6095524"/>
              <a:gd name="connsiteY121" fmla="*/ 1199999 h 1410656"/>
              <a:gd name="connsiteX122" fmla="*/ 1134706 w 6095524"/>
              <a:gd name="connsiteY122" fmla="*/ 1193662 h 1410656"/>
              <a:gd name="connsiteX123" fmla="*/ 1129042 w 6095524"/>
              <a:gd name="connsiteY123" fmla="*/ 1192894 h 1410656"/>
              <a:gd name="connsiteX124" fmla="*/ 1098220 w 6095524"/>
              <a:gd name="connsiteY124" fmla="*/ 1197982 h 1410656"/>
              <a:gd name="connsiteX125" fmla="*/ 1082955 w 6095524"/>
              <a:gd name="connsiteY125" fmla="*/ 1205184 h 1410656"/>
              <a:gd name="connsiteX126" fmla="*/ 1059143 w 6095524"/>
              <a:gd name="connsiteY126" fmla="*/ 1212673 h 1410656"/>
              <a:gd name="connsiteX127" fmla="*/ 1034947 w 6095524"/>
              <a:gd name="connsiteY127" fmla="*/ 1215458 h 1410656"/>
              <a:gd name="connsiteX128" fmla="*/ 994332 w 6095524"/>
              <a:gd name="connsiteY128" fmla="*/ 1204127 h 1410656"/>
              <a:gd name="connsiteX129" fmla="*/ 979546 w 6095524"/>
              <a:gd name="connsiteY129" fmla="*/ 1202975 h 1410656"/>
              <a:gd name="connsiteX130" fmla="*/ 946613 w 6095524"/>
              <a:gd name="connsiteY130" fmla="*/ 1197503 h 1410656"/>
              <a:gd name="connsiteX131" fmla="*/ 917808 w 6095524"/>
              <a:gd name="connsiteY131" fmla="*/ 1197887 h 1410656"/>
              <a:gd name="connsiteX132" fmla="*/ 894669 w 6095524"/>
              <a:gd name="connsiteY132" fmla="*/ 1206624 h 1410656"/>
              <a:gd name="connsiteX133" fmla="*/ 861063 w 6095524"/>
              <a:gd name="connsiteY133" fmla="*/ 1208352 h 1410656"/>
              <a:gd name="connsiteX134" fmla="*/ 839363 w 6095524"/>
              <a:gd name="connsiteY134" fmla="*/ 1202015 h 1410656"/>
              <a:gd name="connsiteX135" fmla="*/ 834947 w 6095524"/>
              <a:gd name="connsiteY135" fmla="*/ 1201152 h 1410656"/>
              <a:gd name="connsiteX136" fmla="*/ 778202 w 6095524"/>
              <a:gd name="connsiteY136" fmla="*/ 1200767 h 1410656"/>
              <a:gd name="connsiteX137" fmla="*/ 707343 w 6095524"/>
              <a:gd name="connsiteY137" fmla="*/ 1219874 h 1410656"/>
              <a:gd name="connsiteX138" fmla="*/ 695629 w 6095524"/>
              <a:gd name="connsiteY138" fmla="*/ 1223907 h 1410656"/>
              <a:gd name="connsiteX139" fmla="*/ 638500 w 6095524"/>
              <a:gd name="connsiteY139" fmla="*/ 1230916 h 1410656"/>
              <a:gd name="connsiteX140" fmla="*/ 607872 w 6095524"/>
              <a:gd name="connsiteY140" fmla="*/ 1238021 h 1410656"/>
              <a:gd name="connsiteX141" fmla="*/ 585788 w 6095524"/>
              <a:gd name="connsiteY141" fmla="*/ 1238405 h 1410656"/>
              <a:gd name="connsiteX142" fmla="*/ 559097 w 6095524"/>
              <a:gd name="connsiteY142" fmla="*/ 1250983 h 1410656"/>
              <a:gd name="connsiteX143" fmla="*/ 550358 w 6095524"/>
              <a:gd name="connsiteY143" fmla="*/ 1256456 h 1410656"/>
              <a:gd name="connsiteX144" fmla="*/ 539893 w 6095524"/>
              <a:gd name="connsiteY144" fmla="*/ 1259720 h 1410656"/>
              <a:gd name="connsiteX145" fmla="*/ 492462 w 6095524"/>
              <a:gd name="connsiteY145" fmla="*/ 1270090 h 1410656"/>
              <a:gd name="connsiteX146" fmla="*/ 484011 w 6095524"/>
              <a:gd name="connsiteY146" fmla="*/ 1275947 h 1410656"/>
              <a:gd name="connsiteX147" fmla="*/ 478346 w 6095524"/>
              <a:gd name="connsiteY147" fmla="*/ 1279596 h 1410656"/>
              <a:gd name="connsiteX148" fmla="*/ 432260 w 6095524"/>
              <a:gd name="connsiteY148" fmla="*/ 1285741 h 1410656"/>
              <a:gd name="connsiteX149" fmla="*/ 403455 w 6095524"/>
              <a:gd name="connsiteY149" fmla="*/ 1303119 h 1410656"/>
              <a:gd name="connsiteX150" fmla="*/ 395583 w 6095524"/>
              <a:gd name="connsiteY150" fmla="*/ 1310512 h 1410656"/>
              <a:gd name="connsiteX151" fmla="*/ 368025 w 6095524"/>
              <a:gd name="connsiteY151" fmla="*/ 1321650 h 1410656"/>
              <a:gd name="connsiteX152" fmla="*/ 275371 w 6095524"/>
              <a:gd name="connsiteY152" fmla="*/ 1343062 h 1410656"/>
              <a:gd name="connsiteX153" fmla="*/ 248871 w 6095524"/>
              <a:gd name="connsiteY153" fmla="*/ 1335476 h 1410656"/>
              <a:gd name="connsiteX154" fmla="*/ 198559 w 6095524"/>
              <a:gd name="connsiteY154" fmla="*/ 1355831 h 1410656"/>
              <a:gd name="connsiteX155" fmla="*/ 154583 w 6095524"/>
              <a:gd name="connsiteY155" fmla="*/ 1367353 h 1410656"/>
              <a:gd name="connsiteX156" fmla="*/ 138261 w 6095524"/>
              <a:gd name="connsiteY156" fmla="*/ 1370138 h 1410656"/>
              <a:gd name="connsiteX157" fmla="*/ 86606 w 6095524"/>
              <a:gd name="connsiteY157" fmla="*/ 1375227 h 1410656"/>
              <a:gd name="connsiteX158" fmla="*/ 60009 w 6095524"/>
              <a:gd name="connsiteY158" fmla="*/ 1386749 h 1410656"/>
              <a:gd name="connsiteX159" fmla="*/ 30568 w 6095524"/>
              <a:gd name="connsiteY159" fmla="*/ 1395570 h 1410656"/>
              <a:gd name="connsiteX160" fmla="*/ 0 w 6095524"/>
              <a:gd name="connsiteY160" fmla="*/ 1397975 h 1410656"/>
              <a:gd name="connsiteX161" fmla="*/ 0 w 6095524"/>
              <a:gd name="connsiteY161" fmla="*/ 1041395 h 1410656"/>
              <a:gd name="connsiteX162" fmla="*/ 17282 w 6095524"/>
              <a:gd name="connsiteY162" fmla="*/ 1043014 h 1410656"/>
              <a:gd name="connsiteX163" fmla="*/ 45030 w 6095524"/>
              <a:gd name="connsiteY163" fmla="*/ 1049159 h 1410656"/>
              <a:gd name="connsiteX164" fmla="*/ 85356 w 6095524"/>
              <a:gd name="connsiteY164" fmla="*/ 1059145 h 1410656"/>
              <a:gd name="connsiteX165" fmla="*/ 133077 w 6095524"/>
              <a:gd name="connsiteY165" fmla="*/ 1047815 h 1410656"/>
              <a:gd name="connsiteX166" fmla="*/ 137877 w 6095524"/>
              <a:gd name="connsiteY166" fmla="*/ 1043110 h 1410656"/>
              <a:gd name="connsiteX167" fmla="*/ 189053 w 6095524"/>
              <a:gd name="connsiteY167" fmla="*/ 1031877 h 1410656"/>
              <a:gd name="connsiteX168" fmla="*/ 273066 w 6095524"/>
              <a:gd name="connsiteY168" fmla="*/ 1019010 h 1410656"/>
              <a:gd name="connsiteX169" fmla="*/ 278539 w 6095524"/>
              <a:gd name="connsiteY169" fmla="*/ 1018146 h 1410656"/>
              <a:gd name="connsiteX170" fmla="*/ 326355 w 6095524"/>
              <a:gd name="connsiteY170" fmla="*/ 1044358 h 1410656"/>
              <a:gd name="connsiteX171" fmla="*/ 364761 w 6095524"/>
              <a:gd name="connsiteY171" fmla="*/ 1040710 h 1410656"/>
              <a:gd name="connsiteX172" fmla="*/ 382619 w 6095524"/>
              <a:gd name="connsiteY172" fmla="*/ 1022562 h 1410656"/>
              <a:gd name="connsiteX173" fmla="*/ 433988 w 6095524"/>
              <a:gd name="connsiteY173" fmla="*/ 1008256 h 1410656"/>
              <a:gd name="connsiteX174" fmla="*/ 497262 w 6095524"/>
              <a:gd name="connsiteY174" fmla="*/ 1009697 h 1410656"/>
              <a:gd name="connsiteX175" fmla="*/ 542101 w 6095524"/>
              <a:gd name="connsiteY175" fmla="*/ 1007872 h 1410656"/>
              <a:gd name="connsiteX176" fmla="*/ 566681 w 6095524"/>
              <a:gd name="connsiteY176" fmla="*/ 998175 h 1410656"/>
              <a:gd name="connsiteX177" fmla="*/ 584251 w 6095524"/>
              <a:gd name="connsiteY177" fmla="*/ 999136 h 1410656"/>
              <a:gd name="connsiteX178" fmla="*/ 617280 w 6095524"/>
              <a:gd name="connsiteY178" fmla="*/ 1006049 h 1410656"/>
              <a:gd name="connsiteX179" fmla="*/ 721842 w 6095524"/>
              <a:gd name="connsiteY179" fmla="*/ 1014210 h 1410656"/>
              <a:gd name="connsiteX180" fmla="*/ 764472 w 6095524"/>
              <a:gd name="connsiteY180" fmla="*/ 1001440 h 1410656"/>
              <a:gd name="connsiteX181" fmla="*/ 777242 w 6095524"/>
              <a:gd name="connsiteY181" fmla="*/ 1001152 h 1410656"/>
              <a:gd name="connsiteX182" fmla="*/ 805854 w 6095524"/>
              <a:gd name="connsiteY182" fmla="*/ 1006145 h 1410656"/>
              <a:gd name="connsiteX183" fmla="*/ 864904 w 6095524"/>
              <a:gd name="connsiteY183" fmla="*/ 1002784 h 1410656"/>
              <a:gd name="connsiteX184" fmla="*/ 886700 w 6095524"/>
              <a:gd name="connsiteY184" fmla="*/ 997695 h 1410656"/>
              <a:gd name="connsiteX185" fmla="*/ 898797 w 6095524"/>
              <a:gd name="connsiteY185" fmla="*/ 994430 h 1410656"/>
              <a:gd name="connsiteX186" fmla="*/ 960919 w 6095524"/>
              <a:gd name="connsiteY186" fmla="*/ 985405 h 1410656"/>
              <a:gd name="connsiteX187" fmla="*/ 988571 w 6095524"/>
              <a:gd name="connsiteY187" fmla="*/ 975708 h 1410656"/>
              <a:gd name="connsiteX188" fmla="*/ 996061 w 6095524"/>
              <a:gd name="connsiteY188" fmla="*/ 974268 h 1410656"/>
              <a:gd name="connsiteX189" fmla="*/ 1037059 w 6095524"/>
              <a:gd name="connsiteY189" fmla="*/ 978300 h 1410656"/>
              <a:gd name="connsiteX190" fmla="*/ 1067784 w 6095524"/>
              <a:gd name="connsiteY190" fmla="*/ 993950 h 1410656"/>
              <a:gd name="connsiteX191" fmla="*/ 1073737 w 6095524"/>
              <a:gd name="connsiteY191" fmla="*/ 999231 h 1410656"/>
              <a:gd name="connsiteX192" fmla="*/ 1159383 w 6095524"/>
              <a:gd name="connsiteY192" fmla="*/ 997407 h 1410656"/>
              <a:gd name="connsiteX193" fmla="*/ 1172536 w 6095524"/>
              <a:gd name="connsiteY193" fmla="*/ 995198 h 1410656"/>
              <a:gd name="connsiteX194" fmla="*/ 1236099 w 6095524"/>
              <a:gd name="connsiteY194" fmla="*/ 1004416 h 1410656"/>
              <a:gd name="connsiteX195" fmla="*/ 1254630 w 6095524"/>
              <a:gd name="connsiteY195" fmla="*/ 1006240 h 1410656"/>
              <a:gd name="connsiteX196" fmla="*/ 1321072 w 6095524"/>
              <a:gd name="connsiteY196" fmla="*/ 1014498 h 1410656"/>
              <a:gd name="connsiteX197" fmla="*/ 1330481 w 6095524"/>
              <a:gd name="connsiteY197" fmla="*/ 1006817 h 1410656"/>
              <a:gd name="connsiteX198" fmla="*/ 1357558 w 6095524"/>
              <a:gd name="connsiteY198" fmla="*/ 987517 h 1410656"/>
              <a:gd name="connsiteX199" fmla="*/ 1410942 w 6095524"/>
              <a:gd name="connsiteY199" fmla="*/ 970427 h 1410656"/>
              <a:gd name="connsiteX200" fmla="*/ 1425441 w 6095524"/>
              <a:gd name="connsiteY200" fmla="*/ 971387 h 1410656"/>
              <a:gd name="connsiteX201" fmla="*/ 1462118 w 6095524"/>
              <a:gd name="connsiteY201" fmla="*/ 999904 h 1410656"/>
              <a:gd name="connsiteX202" fmla="*/ 1479978 w 6095524"/>
              <a:gd name="connsiteY202" fmla="*/ 1011329 h 1410656"/>
              <a:gd name="connsiteX203" fmla="*/ 1530674 w 6095524"/>
              <a:gd name="connsiteY203" fmla="*/ 1032356 h 1410656"/>
              <a:gd name="connsiteX204" fmla="*/ 1534898 w 6095524"/>
              <a:gd name="connsiteY204" fmla="*/ 1036197 h 1410656"/>
              <a:gd name="connsiteX205" fmla="*/ 1572344 w 6095524"/>
              <a:gd name="connsiteY205" fmla="*/ 1081804 h 1410656"/>
              <a:gd name="connsiteX206" fmla="*/ 1580793 w 6095524"/>
              <a:gd name="connsiteY206" fmla="*/ 1089581 h 1410656"/>
              <a:gd name="connsiteX207" fmla="*/ 1590971 w 6095524"/>
              <a:gd name="connsiteY207" fmla="*/ 1101680 h 1410656"/>
              <a:gd name="connsiteX208" fmla="*/ 1622751 w 6095524"/>
              <a:gd name="connsiteY208" fmla="*/ 1125108 h 1410656"/>
              <a:gd name="connsiteX209" fmla="*/ 1662118 w 6095524"/>
              <a:gd name="connsiteY209" fmla="*/ 1132596 h 1410656"/>
              <a:gd name="connsiteX210" fmla="*/ 1709646 w 6095524"/>
              <a:gd name="connsiteY210" fmla="*/ 1144022 h 1410656"/>
              <a:gd name="connsiteX211" fmla="*/ 1729521 w 6095524"/>
              <a:gd name="connsiteY211" fmla="*/ 1151704 h 1410656"/>
              <a:gd name="connsiteX212" fmla="*/ 1782809 w 6095524"/>
              <a:gd name="connsiteY212" fmla="*/ 1166298 h 1410656"/>
              <a:gd name="connsiteX213" fmla="*/ 1820831 w 6095524"/>
              <a:gd name="connsiteY213" fmla="*/ 1178588 h 1410656"/>
              <a:gd name="connsiteX214" fmla="*/ 1875656 w 6095524"/>
              <a:gd name="connsiteY214" fmla="*/ 1185789 h 1410656"/>
              <a:gd name="connsiteX215" fmla="*/ 1902252 w 6095524"/>
              <a:gd name="connsiteY215" fmla="*/ 1186076 h 1410656"/>
              <a:gd name="connsiteX216" fmla="*/ 1951123 w 6095524"/>
              <a:gd name="connsiteY216" fmla="*/ 1222946 h 1410656"/>
              <a:gd name="connsiteX217" fmla="*/ 1990106 w 6095524"/>
              <a:gd name="connsiteY217" fmla="*/ 1247335 h 1410656"/>
              <a:gd name="connsiteX218" fmla="*/ 2031105 w 6095524"/>
              <a:gd name="connsiteY218" fmla="*/ 1235525 h 1410656"/>
              <a:gd name="connsiteX219" fmla="*/ 2042242 w 6095524"/>
              <a:gd name="connsiteY219" fmla="*/ 1224387 h 1410656"/>
              <a:gd name="connsiteX220" fmla="*/ 2109453 w 6095524"/>
              <a:gd name="connsiteY220" fmla="*/ 1213826 h 1410656"/>
              <a:gd name="connsiteX221" fmla="*/ 2205468 w 6095524"/>
              <a:gd name="connsiteY221" fmla="*/ 1213442 h 1410656"/>
              <a:gd name="connsiteX222" fmla="*/ 2365142 w 6095524"/>
              <a:gd name="connsiteY222" fmla="*/ 1189437 h 1410656"/>
              <a:gd name="connsiteX223" fmla="*/ 2392985 w 6095524"/>
              <a:gd name="connsiteY223" fmla="*/ 1178299 h 1410656"/>
              <a:gd name="connsiteX224" fmla="*/ 2424286 w 6095524"/>
              <a:gd name="connsiteY224" fmla="*/ 1175515 h 1410656"/>
              <a:gd name="connsiteX225" fmla="*/ 2436289 w 6095524"/>
              <a:gd name="connsiteY225" fmla="*/ 1182333 h 1410656"/>
              <a:gd name="connsiteX226" fmla="*/ 2488808 w 6095524"/>
              <a:gd name="connsiteY226" fmla="*/ 1192510 h 1410656"/>
              <a:gd name="connsiteX227" fmla="*/ 2498795 w 6095524"/>
              <a:gd name="connsiteY227" fmla="*/ 1192702 h 1410656"/>
              <a:gd name="connsiteX228" fmla="*/ 2532976 w 6095524"/>
              <a:gd name="connsiteY228" fmla="*/ 1188381 h 1410656"/>
              <a:gd name="connsiteX229" fmla="*/ 2564661 w 6095524"/>
              <a:gd name="connsiteY229" fmla="*/ 1185885 h 1410656"/>
              <a:gd name="connsiteX230" fmla="*/ 2644545 w 6095524"/>
              <a:gd name="connsiteY230" fmla="*/ 1194046 h 1410656"/>
              <a:gd name="connsiteX231" fmla="*/ 2705803 w 6095524"/>
              <a:gd name="connsiteY231" fmla="*/ 1192126 h 1410656"/>
              <a:gd name="connsiteX232" fmla="*/ 2734031 w 6095524"/>
              <a:gd name="connsiteY232" fmla="*/ 1194046 h 1410656"/>
              <a:gd name="connsiteX233" fmla="*/ 2749969 w 6095524"/>
              <a:gd name="connsiteY233" fmla="*/ 1196927 h 1410656"/>
              <a:gd name="connsiteX234" fmla="*/ 2786071 w 6095524"/>
              <a:gd name="connsiteY234" fmla="*/ 1216994 h 1410656"/>
              <a:gd name="connsiteX235" fmla="*/ 2805851 w 6095524"/>
              <a:gd name="connsiteY235" fmla="*/ 1221507 h 1410656"/>
              <a:gd name="connsiteX236" fmla="*/ 2865380 w 6095524"/>
              <a:gd name="connsiteY236" fmla="*/ 1221123 h 1410656"/>
              <a:gd name="connsiteX237" fmla="*/ 2954674 w 6095524"/>
              <a:gd name="connsiteY237" fmla="*/ 1190878 h 1410656"/>
              <a:gd name="connsiteX238" fmla="*/ 2963988 w 6095524"/>
              <a:gd name="connsiteY238" fmla="*/ 1186845 h 1410656"/>
              <a:gd name="connsiteX239" fmla="*/ 3009403 w 6095524"/>
              <a:gd name="connsiteY239" fmla="*/ 1181852 h 1410656"/>
              <a:gd name="connsiteX240" fmla="*/ 3040223 w 6095524"/>
              <a:gd name="connsiteY240" fmla="*/ 1188669 h 1410656"/>
              <a:gd name="connsiteX241" fmla="*/ 3082183 w 6095524"/>
              <a:gd name="connsiteY241" fmla="*/ 1202784 h 1410656"/>
              <a:gd name="connsiteX242" fmla="*/ 3119916 w 6095524"/>
              <a:gd name="connsiteY242" fmla="*/ 1214594 h 1410656"/>
              <a:gd name="connsiteX243" fmla="*/ 3147376 w 6095524"/>
              <a:gd name="connsiteY243" fmla="*/ 1227939 h 1410656"/>
              <a:gd name="connsiteX244" fmla="*/ 3210171 w 6095524"/>
              <a:gd name="connsiteY244" fmla="*/ 1237733 h 1410656"/>
              <a:gd name="connsiteX245" fmla="*/ 3216700 w 6095524"/>
              <a:gd name="connsiteY245" fmla="*/ 1239365 h 1410656"/>
              <a:gd name="connsiteX246" fmla="*/ 3263939 w 6095524"/>
              <a:gd name="connsiteY246" fmla="*/ 1227459 h 1410656"/>
              <a:gd name="connsiteX247" fmla="*/ 3320683 w 6095524"/>
              <a:gd name="connsiteY247" fmla="*/ 1215362 h 1410656"/>
              <a:gd name="connsiteX248" fmla="*/ 3340943 w 6095524"/>
              <a:gd name="connsiteY248" fmla="*/ 1219490 h 1410656"/>
              <a:gd name="connsiteX249" fmla="*/ 3368691 w 6095524"/>
              <a:gd name="connsiteY249" fmla="*/ 1225347 h 1410656"/>
              <a:gd name="connsiteX250" fmla="*/ 3394423 w 6095524"/>
              <a:gd name="connsiteY250" fmla="*/ 1222275 h 1410656"/>
              <a:gd name="connsiteX251" fmla="*/ 3410074 w 6095524"/>
              <a:gd name="connsiteY251" fmla="*/ 1221987 h 1410656"/>
              <a:gd name="connsiteX252" fmla="*/ 3481509 w 6095524"/>
              <a:gd name="connsiteY252" fmla="*/ 1257896 h 1410656"/>
              <a:gd name="connsiteX253" fmla="*/ 3499656 w 6095524"/>
              <a:gd name="connsiteY253" fmla="*/ 1260873 h 1410656"/>
              <a:gd name="connsiteX254" fmla="*/ 3509930 w 6095524"/>
              <a:gd name="connsiteY254" fmla="*/ 1265290 h 1410656"/>
              <a:gd name="connsiteX255" fmla="*/ 3571860 w 6095524"/>
              <a:gd name="connsiteY255" fmla="*/ 1309841 h 1410656"/>
              <a:gd name="connsiteX256" fmla="*/ 3598168 w 6095524"/>
              <a:gd name="connsiteY256" fmla="*/ 1318866 h 1410656"/>
              <a:gd name="connsiteX257" fmla="*/ 3627068 w 6095524"/>
              <a:gd name="connsiteY257" fmla="*/ 1317041 h 1410656"/>
              <a:gd name="connsiteX258" fmla="*/ 3643775 w 6095524"/>
              <a:gd name="connsiteY258" fmla="*/ 1313777 h 1410656"/>
              <a:gd name="connsiteX259" fmla="*/ 3685254 w 6095524"/>
              <a:gd name="connsiteY259" fmla="*/ 1285452 h 1410656"/>
              <a:gd name="connsiteX260" fmla="*/ 3708873 w 6095524"/>
              <a:gd name="connsiteY260" fmla="*/ 1286413 h 1410656"/>
              <a:gd name="connsiteX261" fmla="*/ 3745743 w 6095524"/>
              <a:gd name="connsiteY261" fmla="*/ 1305903 h 1410656"/>
              <a:gd name="connsiteX262" fmla="*/ 3812665 w 6095524"/>
              <a:gd name="connsiteY262" fmla="*/ 1314641 h 1410656"/>
              <a:gd name="connsiteX263" fmla="*/ 3846655 w 6095524"/>
              <a:gd name="connsiteY263" fmla="*/ 1287373 h 1410656"/>
              <a:gd name="connsiteX264" fmla="*/ 3864225 w 6095524"/>
              <a:gd name="connsiteY264" fmla="*/ 1261161 h 1410656"/>
              <a:gd name="connsiteX265" fmla="*/ 3915018 w 6095524"/>
              <a:gd name="connsiteY265" fmla="*/ 1230724 h 1410656"/>
              <a:gd name="connsiteX266" fmla="*/ 3927116 w 6095524"/>
              <a:gd name="connsiteY266" fmla="*/ 1242054 h 1410656"/>
              <a:gd name="connsiteX267" fmla="*/ 3964370 w 6095524"/>
              <a:gd name="connsiteY267" fmla="*/ 1246855 h 1410656"/>
              <a:gd name="connsiteX268" fmla="*/ 4004696 w 6095524"/>
              <a:gd name="connsiteY268" fmla="*/ 1246471 h 1410656"/>
              <a:gd name="connsiteX269" fmla="*/ 4074978 w 6095524"/>
              <a:gd name="connsiteY269" fmla="*/ 1251559 h 1410656"/>
              <a:gd name="connsiteX270" fmla="*/ 4121738 w 6095524"/>
              <a:gd name="connsiteY270" fmla="*/ 1222466 h 1410656"/>
              <a:gd name="connsiteX271" fmla="*/ 4139598 w 6095524"/>
              <a:gd name="connsiteY271" fmla="*/ 1210465 h 1410656"/>
              <a:gd name="connsiteX272" fmla="*/ 4156304 w 6095524"/>
              <a:gd name="connsiteY272" fmla="*/ 1202784 h 1410656"/>
              <a:gd name="connsiteX273" fmla="*/ 4175604 w 6095524"/>
              <a:gd name="connsiteY273" fmla="*/ 1198463 h 1410656"/>
              <a:gd name="connsiteX274" fmla="*/ 4222170 w 6095524"/>
              <a:gd name="connsiteY274" fmla="*/ 1182140 h 1410656"/>
              <a:gd name="connsiteX275" fmla="*/ 4247710 w 6095524"/>
              <a:gd name="connsiteY275" fmla="*/ 1166105 h 1410656"/>
              <a:gd name="connsiteX276" fmla="*/ 4305128 w 6095524"/>
              <a:gd name="connsiteY276" fmla="*/ 1150647 h 1410656"/>
              <a:gd name="connsiteX277" fmla="*/ 4344206 w 6095524"/>
              <a:gd name="connsiteY277" fmla="*/ 1136821 h 1410656"/>
              <a:gd name="connsiteX278" fmla="*/ 4385396 w 6095524"/>
              <a:gd name="connsiteY278" fmla="*/ 1113009 h 1410656"/>
              <a:gd name="connsiteX279" fmla="*/ 4391157 w 6095524"/>
              <a:gd name="connsiteY279" fmla="*/ 1109361 h 1410656"/>
              <a:gd name="connsiteX280" fmla="*/ 4404984 w 6095524"/>
              <a:gd name="connsiteY280" fmla="*/ 1093710 h 1410656"/>
              <a:gd name="connsiteX281" fmla="*/ 4425050 w 6095524"/>
              <a:gd name="connsiteY281" fmla="*/ 1039846 h 1410656"/>
              <a:gd name="connsiteX282" fmla="*/ 4430812 w 6095524"/>
              <a:gd name="connsiteY282" fmla="*/ 1028900 h 1410656"/>
              <a:gd name="connsiteX283" fmla="*/ 4483140 w 6095524"/>
              <a:gd name="connsiteY283" fmla="*/ 992030 h 1410656"/>
              <a:gd name="connsiteX284" fmla="*/ 4502535 w 6095524"/>
              <a:gd name="connsiteY284" fmla="*/ 995487 h 1410656"/>
              <a:gd name="connsiteX285" fmla="*/ 4523946 w 6095524"/>
              <a:gd name="connsiteY285" fmla="*/ 1007585 h 1410656"/>
              <a:gd name="connsiteX286" fmla="*/ 4570898 w 6095524"/>
              <a:gd name="connsiteY286" fmla="*/ 1010753 h 1410656"/>
              <a:gd name="connsiteX287" fmla="*/ 4588468 w 6095524"/>
              <a:gd name="connsiteY287" fmla="*/ 1004513 h 1410656"/>
              <a:gd name="connsiteX288" fmla="*/ 4619192 w 6095524"/>
              <a:gd name="connsiteY288" fmla="*/ 987710 h 1410656"/>
              <a:gd name="connsiteX289" fmla="*/ 4642908 w 6095524"/>
              <a:gd name="connsiteY289" fmla="*/ 961689 h 1410656"/>
              <a:gd name="connsiteX290" fmla="*/ 4677378 w 6095524"/>
              <a:gd name="connsiteY290" fmla="*/ 918674 h 1410656"/>
              <a:gd name="connsiteX291" fmla="*/ 4743532 w 6095524"/>
              <a:gd name="connsiteY291" fmla="*/ 902256 h 1410656"/>
              <a:gd name="connsiteX292" fmla="*/ 4768977 w 6095524"/>
              <a:gd name="connsiteY292" fmla="*/ 896783 h 1410656"/>
              <a:gd name="connsiteX293" fmla="*/ 4861536 w 6095524"/>
              <a:gd name="connsiteY293" fmla="*/ 873835 h 1410656"/>
              <a:gd name="connsiteX294" fmla="*/ 4869600 w 6095524"/>
              <a:gd name="connsiteY294" fmla="*/ 873067 h 1410656"/>
              <a:gd name="connsiteX295" fmla="*/ 4933738 w 6095524"/>
              <a:gd name="connsiteY295" fmla="*/ 846664 h 1410656"/>
              <a:gd name="connsiteX296" fmla="*/ 4949196 w 6095524"/>
              <a:gd name="connsiteY296" fmla="*/ 840134 h 1410656"/>
              <a:gd name="connsiteX297" fmla="*/ 4968112 w 6095524"/>
              <a:gd name="connsiteY297" fmla="*/ 823427 h 1410656"/>
              <a:gd name="connsiteX298" fmla="*/ 4985588 w 6095524"/>
              <a:gd name="connsiteY298" fmla="*/ 776284 h 1410656"/>
              <a:gd name="connsiteX299" fmla="*/ 5006038 w 6095524"/>
              <a:gd name="connsiteY299" fmla="*/ 754776 h 1410656"/>
              <a:gd name="connsiteX300" fmla="*/ 5020921 w 6095524"/>
              <a:gd name="connsiteY300" fmla="*/ 741718 h 1410656"/>
              <a:gd name="connsiteX301" fmla="*/ 5033978 w 6095524"/>
              <a:gd name="connsiteY301" fmla="*/ 721940 h 1410656"/>
              <a:gd name="connsiteX302" fmla="*/ 5047036 w 6095524"/>
              <a:gd name="connsiteY302" fmla="*/ 674604 h 1410656"/>
              <a:gd name="connsiteX303" fmla="*/ 5067104 w 6095524"/>
              <a:gd name="connsiteY303" fmla="*/ 632645 h 1410656"/>
              <a:gd name="connsiteX304" fmla="*/ 5103206 w 6095524"/>
              <a:gd name="connsiteY304" fmla="*/ 609410 h 1410656"/>
              <a:gd name="connsiteX305" fmla="*/ 5125577 w 6095524"/>
              <a:gd name="connsiteY305" fmla="*/ 597216 h 1410656"/>
              <a:gd name="connsiteX306" fmla="*/ 5214200 w 6095524"/>
              <a:gd name="connsiteY306" fmla="*/ 609506 h 1410656"/>
              <a:gd name="connsiteX307" fmla="*/ 5274688 w 6095524"/>
              <a:gd name="connsiteY307" fmla="*/ 621507 h 1410656"/>
              <a:gd name="connsiteX308" fmla="*/ 5294564 w 6095524"/>
              <a:gd name="connsiteY308" fmla="*/ 616899 h 1410656"/>
              <a:gd name="connsiteX309" fmla="*/ 5350732 w 6095524"/>
              <a:gd name="connsiteY309" fmla="*/ 577724 h 1410656"/>
              <a:gd name="connsiteX310" fmla="*/ 5406230 w 6095524"/>
              <a:gd name="connsiteY310" fmla="*/ 560250 h 1410656"/>
              <a:gd name="connsiteX311" fmla="*/ 5447996 w 6095524"/>
              <a:gd name="connsiteY311" fmla="*/ 555257 h 1410656"/>
              <a:gd name="connsiteX312" fmla="*/ 5483904 w 6095524"/>
              <a:gd name="connsiteY312" fmla="*/ 551417 h 1410656"/>
              <a:gd name="connsiteX313" fmla="*/ 5527016 w 6095524"/>
              <a:gd name="connsiteY313" fmla="*/ 540663 h 1410656"/>
              <a:gd name="connsiteX314" fmla="*/ 5551404 w 6095524"/>
              <a:gd name="connsiteY314" fmla="*/ 528949 h 1410656"/>
              <a:gd name="connsiteX315" fmla="*/ 5590194 w 6095524"/>
              <a:gd name="connsiteY315" fmla="*/ 512147 h 1410656"/>
              <a:gd name="connsiteX316" fmla="*/ 5629944 w 6095524"/>
              <a:gd name="connsiteY316" fmla="*/ 490351 h 1410656"/>
              <a:gd name="connsiteX317" fmla="*/ 5660477 w 6095524"/>
              <a:gd name="connsiteY317" fmla="*/ 459818 h 1410656"/>
              <a:gd name="connsiteX318" fmla="*/ 5676896 w 6095524"/>
              <a:gd name="connsiteY318" fmla="*/ 434086 h 1410656"/>
              <a:gd name="connsiteX319" fmla="*/ 5725000 w 6095524"/>
              <a:gd name="connsiteY319" fmla="*/ 397216 h 1410656"/>
              <a:gd name="connsiteX320" fmla="*/ 5768494 w 6095524"/>
              <a:gd name="connsiteY320" fmla="*/ 327701 h 1410656"/>
              <a:gd name="connsiteX321" fmla="*/ 5795763 w 6095524"/>
              <a:gd name="connsiteY321" fmla="*/ 298801 h 1410656"/>
              <a:gd name="connsiteX322" fmla="*/ 5811221 w 6095524"/>
              <a:gd name="connsiteY322" fmla="*/ 290639 h 1410656"/>
              <a:gd name="connsiteX323" fmla="*/ 5837528 w 6095524"/>
              <a:gd name="connsiteY323" fmla="*/ 270573 h 1410656"/>
              <a:gd name="connsiteX324" fmla="*/ 5853084 w 6095524"/>
              <a:gd name="connsiteY324" fmla="*/ 255690 h 1410656"/>
              <a:gd name="connsiteX325" fmla="*/ 5895618 w 6095524"/>
              <a:gd name="connsiteY325" fmla="*/ 200961 h 1410656"/>
              <a:gd name="connsiteX326" fmla="*/ 5908676 w 6095524"/>
              <a:gd name="connsiteY326" fmla="*/ 184735 h 1410656"/>
              <a:gd name="connsiteX327" fmla="*/ 5935657 w 6095524"/>
              <a:gd name="connsiteY327" fmla="*/ 156891 h 1410656"/>
              <a:gd name="connsiteX328" fmla="*/ 5947467 w 6095524"/>
              <a:gd name="connsiteY328" fmla="*/ 148441 h 1410656"/>
              <a:gd name="connsiteX329" fmla="*/ 5968302 w 6095524"/>
              <a:gd name="connsiteY329" fmla="*/ 125782 h 1410656"/>
              <a:gd name="connsiteX330" fmla="*/ 6017942 w 6095524"/>
              <a:gd name="connsiteY330" fmla="*/ 66348 h 1410656"/>
              <a:gd name="connsiteX331" fmla="*/ 6039258 w 6095524"/>
              <a:gd name="connsiteY331" fmla="*/ 33030 h 1410656"/>
              <a:gd name="connsiteX332" fmla="*/ 6081792 w 6095524"/>
              <a:gd name="connsiteY332" fmla="*/ 8451 h 1410656"/>
              <a:gd name="connsiteX333" fmla="*/ 6095524 w 6095524"/>
              <a:gd name="connsiteY333" fmla="*/ 0 h 1410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</a:cxnLst>
            <a:rect l="l" t="t" r="r" b="b"/>
            <a:pathLst>
              <a:path w="6095524" h="1410656">
                <a:moveTo>
                  <a:pt x="6095524" y="0"/>
                </a:moveTo>
                <a:lnTo>
                  <a:pt x="6095524" y="221634"/>
                </a:lnTo>
                <a:lnTo>
                  <a:pt x="6061052" y="237063"/>
                </a:lnTo>
                <a:cubicBezTo>
                  <a:pt x="6054332" y="239848"/>
                  <a:pt x="6046938" y="241384"/>
                  <a:pt x="6040890" y="245128"/>
                </a:cubicBezTo>
                <a:cubicBezTo>
                  <a:pt x="6013044" y="262219"/>
                  <a:pt x="5986064" y="280654"/>
                  <a:pt x="5957836" y="297073"/>
                </a:cubicBezTo>
                <a:cubicBezTo>
                  <a:pt x="5928744" y="314067"/>
                  <a:pt x="5902724" y="334134"/>
                  <a:pt x="5882656" y="361307"/>
                </a:cubicBezTo>
                <a:cubicBezTo>
                  <a:pt x="5864029" y="386559"/>
                  <a:pt x="5845978" y="412194"/>
                  <a:pt x="5827448" y="437542"/>
                </a:cubicBezTo>
                <a:cubicBezTo>
                  <a:pt x="5822743" y="443975"/>
                  <a:pt x="5818422" y="451561"/>
                  <a:pt x="5811989" y="455690"/>
                </a:cubicBezTo>
                <a:cubicBezTo>
                  <a:pt x="5798643" y="464331"/>
                  <a:pt x="5784048" y="471340"/>
                  <a:pt x="5769742" y="478445"/>
                </a:cubicBezTo>
                <a:cubicBezTo>
                  <a:pt x="5757452" y="484494"/>
                  <a:pt x="5744394" y="489006"/>
                  <a:pt x="5732393" y="495535"/>
                </a:cubicBezTo>
                <a:cubicBezTo>
                  <a:pt x="5722792" y="500721"/>
                  <a:pt x="5714246" y="507922"/>
                  <a:pt x="5705316" y="514451"/>
                </a:cubicBezTo>
                <a:cubicBezTo>
                  <a:pt x="5697539" y="520115"/>
                  <a:pt x="5688994" y="525012"/>
                  <a:pt x="5682465" y="531830"/>
                </a:cubicBezTo>
                <a:cubicBezTo>
                  <a:pt x="5666526" y="548344"/>
                  <a:pt x="5650491" y="564571"/>
                  <a:pt x="5630712" y="576765"/>
                </a:cubicBezTo>
                <a:cubicBezTo>
                  <a:pt x="5611221" y="588862"/>
                  <a:pt x="5592786" y="602401"/>
                  <a:pt x="5573392" y="614691"/>
                </a:cubicBezTo>
                <a:cubicBezTo>
                  <a:pt x="5554380" y="626693"/>
                  <a:pt x="5537194" y="639846"/>
                  <a:pt x="5527304" y="661162"/>
                </a:cubicBezTo>
                <a:cubicBezTo>
                  <a:pt x="5522888" y="670571"/>
                  <a:pt x="5516646" y="680845"/>
                  <a:pt x="5508293" y="686318"/>
                </a:cubicBezTo>
                <a:cubicBezTo>
                  <a:pt x="5496387" y="694095"/>
                  <a:pt x="5481313" y="696880"/>
                  <a:pt x="5468350" y="703505"/>
                </a:cubicBezTo>
                <a:cubicBezTo>
                  <a:pt x="5453084" y="711282"/>
                  <a:pt x="5435418" y="718003"/>
                  <a:pt x="5425048" y="730389"/>
                </a:cubicBezTo>
                <a:cubicBezTo>
                  <a:pt x="5415830" y="741431"/>
                  <a:pt x="5406517" y="750072"/>
                  <a:pt x="5394322" y="757081"/>
                </a:cubicBezTo>
                <a:cubicBezTo>
                  <a:pt x="5385778" y="761978"/>
                  <a:pt x="5379441" y="770907"/>
                  <a:pt x="5370608" y="774940"/>
                </a:cubicBezTo>
                <a:cubicBezTo>
                  <a:pt x="5358990" y="780317"/>
                  <a:pt x="5347276" y="784542"/>
                  <a:pt x="5337098" y="792895"/>
                </a:cubicBezTo>
                <a:cubicBezTo>
                  <a:pt x="5326536" y="801536"/>
                  <a:pt x="5314535" y="808353"/>
                  <a:pt x="5303493" y="816419"/>
                </a:cubicBezTo>
                <a:cubicBezTo>
                  <a:pt x="5297636" y="820739"/>
                  <a:pt x="5292835" y="826404"/>
                  <a:pt x="5287171" y="830917"/>
                </a:cubicBezTo>
                <a:cubicBezTo>
                  <a:pt x="5276801" y="839174"/>
                  <a:pt x="5266239" y="847239"/>
                  <a:pt x="5255581" y="855016"/>
                </a:cubicBezTo>
                <a:cubicBezTo>
                  <a:pt x="5244924" y="862794"/>
                  <a:pt x="5234746" y="871819"/>
                  <a:pt x="5223032" y="877484"/>
                </a:cubicBezTo>
                <a:cubicBezTo>
                  <a:pt x="5203062" y="887086"/>
                  <a:pt x="5181266" y="892847"/>
                  <a:pt x="5161870" y="903216"/>
                </a:cubicBezTo>
                <a:cubicBezTo>
                  <a:pt x="5142188" y="913777"/>
                  <a:pt x="5123656" y="927028"/>
                  <a:pt x="5106182" y="941046"/>
                </a:cubicBezTo>
                <a:cubicBezTo>
                  <a:pt x="5092356" y="952088"/>
                  <a:pt x="5079394" y="963034"/>
                  <a:pt x="5062014" y="968698"/>
                </a:cubicBezTo>
                <a:cubicBezTo>
                  <a:pt x="5052317" y="971867"/>
                  <a:pt x="5042140" y="978780"/>
                  <a:pt x="5036282" y="986846"/>
                </a:cubicBezTo>
                <a:cubicBezTo>
                  <a:pt x="5023608" y="1004416"/>
                  <a:pt x="5007382" y="1016802"/>
                  <a:pt x="4989043" y="1027364"/>
                </a:cubicBezTo>
                <a:cubicBezTo>
                  <a:pt x="4964559" y="1041574"/>
                  <a:pt x="4940363" y="1056072"/>
                  <a:pt x="4915783" y="1069994"/>
                </a:cubicBezTo>
                <a:cubicBezTo>
                  <a:pt x="4901286" y="1078252"/>
                  <a:pt x="4886884" y="1086989"/>
                  <a:pt x="4871520" y="1093038"/>
                </a:cubicBezTo>
                <a:cubicBezTo>
                  <a:pt x="4840124" y="1105520"/>
                  <a:pt x="4807959" y="1116177"/>
                  <a:pt x="4776274" y="1127796"/>
                </a:cubicBezTo>
                <a:cubicBezTo>
                  <a:pt x="4765904" y="1131540"/>
                  <a:pt x="4756110" y="1136917"/>
                  <a:pt x="4745548" y="1140182"/>
                </a:cubicBezTo>
                <a:cubicBezTo>
                  <a:pt x="4734122" y="1143734"/>
                  <a:pt x="4721834" y="1144790"/>
                  <a:pt x="4710408" y="1148343"/>
                </a:cubicBezTo>
                <a:cubicBezTo>
                  <a:pt x="4691396" y="1154199"/>
                  <a:pt x="4672961" y="1161689"/>
                  <a:pt x="4653950" y="1167642"/>
                </a:cubicBezTo>
                <a:cubicBezTo>
                  <a:pt x="4617272" y="1179068"/>
                  <a:pt x="4580498" y="1190014"/>
                  <a:pt x="4543725" y="1200863"/>
                </a:cubicBezTo>
                <a:cubicBezTo>
                  <a:pt x="4535852" y="1203168"/>
                  <a:pt x="4527306" y="1203456"/>
                  <a:pt x="4519530" y="1205952"/>
                </a:cubicBezTo>
                <a:cubicBezTo>
                  <a:pt x="4498886" y="1212673"/>
                  <a:pt x="4478338" y="1219970"/>
                  <a:pt x="4457887" y="1227363"/>
                </a:cubicBezTo>
                <a:cubicBezTo>
                  <a:pt x="4445502" y="1231876"/>
                  <a:pt x="4433403" y="1237445"/>
                  <a:pt x="4420922" y="1241765"/>
                </a:cubicBezTo>
                <a:cubicBezTo>
                  <a:pt x="4410936" y="1245222"/>
                  <a:pt x="4400662" y="1247910"/>
                  <a:pt x="4390292" y="1250023"/>
                </a:cubicBezTo>
                <a:cubicBezTo>
                  <a:pt x="4381363" y="1251848"/>
                  <a:pt x="4372050" y="1251655"/>
                  <a:pt x="4363216" y="1253864"/>
                </a:cubicBezTo>
                <a:cubicBezTo>
                  <a:pt x="4339308" y="1259816"/>
                  <a:pt x="4315689" y="1266538"/>
                  <a:pt x="4291973" y="1272874"/>
                </a:cubicBezTo>
                <a:cubicBezTo>
                  <a:pt x="4282468" y="1275371"/>
                  <a:pt x="4272770" y="1277196"/>
                  <a:pt x="4263552" y="1280364"/>
                </a:cubicBezTo>
                <a:cubicBezTo>
                  <a:pt x="4238876" y="1288717"/>
                  <a:pt x="4214585" y="1298222"/>
                  <a:pt x="4189813" y="1306096"/>
                </a:cubicBezTo>
                <a:cubicBezTo>
                  <a:pt x="4169266" y="1312625"/>
                  <a:pt x="4148142" y="1317329"/>
                  <a:pt x="4127306" y="1323090"/>
                </a:cubicBezTo>
                <a:cubicBezTo>
                  <a:pt x="4118473" y="1325587"/>
                  <a:pt x="4110024" y="1329140"/>
                  <a:pt x="4101192" y="1331251"/>
                </a:cubicBezTo>
                <a:cubicBezTo>
                  <a:pt x="4081412" y="1336053"/>
                  <a:pt x="4061345" y="1340085"/>
                  <a:pt x="4041470" y="1344886"/>
                </a:cubicBezTo>
                <a:cubicBezTo>
                  <a:pt x="4030139" y="1347670"/>
                  <a:pt x="4019194" y="1352663"/>
                  <a:pt x="4007672" y="1354488"/>
                </a:cubicBezTo>
                <a:cubicBezTo>
                  <a:pt x="3980308" y="1358808"/>
                  <a:pt x="3952752" y="1361880"/>
                  <a:pt x="3925195" y="1365337"/>
                </a:cubicBezTo>
                <a:cubicBezTo>
                  <a:pt x="3896776" y="1368889"/>
                  <a:pt x="3868451" y="1372634"/>
                  <a:pt x="3840029" y="1375802"/>
                </a:cubicBezTo>
                <a:cubicBezTo>
                  <a:pt x="3824475" y="1377435"/>
                  <a:pt x="3808824" y="1377723"/>
                  <a:pt x="3793270" y="1379259"/>
                </a:cubicBezTo>
                <a:cubicBezTo>
                  <a:pt x="3779636" y="1380604"/>
                  <a:pt x="3766098" y="1383100"/>
                  <a:pt x="3752464" y="1384733"/>
                </a:cubicBezTo>
                <a:cubicBezTo>
                  <a:pt x="3740654" y="1386076"/>
                  <a:pt x="3728748" y="1386844"/>
                  <a:pt x="3716938" y="1388189"/>
                </a:cubicBezTo>
                <a:cubicBezTo>
                  <a:pt x="3698024" y="1390397"/>
                  <a:pt x="3679204" y="1392894"/>
                  <a:pt x="3660386" y="1395198"/>
                </a:cubicBezTo>
                <a:cubicBezTo>
                  <a:pt x="3652513" y="1396062"/>
                  <a:pt x="3644255" y="1398462"/>
                  <a:pt x="3636862" y="1397023"/>
                </a:cubicBezTo>
                <a:cubicBezTo>
                  <a:pt x="3618235" y="1393373"/>
                  <a:pt x="3599896" y="1394430"/>
                  <a:pt x="3581365" y="1396926"/>
                </a:cubicBezTo>
                <a:cubicBezTo>
                  <a:pt x="3575028" y="1397791"/>
                  <a:pt x="3568211" y="1397598"/>
                  <a:pt x="3562066" y="1395966"/>
                </a:cubicBezTo>
                <a:cubicBezTo>
                  <a:pt x="3549488" y="1392701"/>
                  <a:pt x="3537294" y="1388092"/>
                  <a:pt x="3524908" y="1384060"/>
                </a:cubicBezTo>
                <a:cubicBezTo>
                  <a:pt x="3523563" y="1383580"/>
                  <a:pt x="3521931" y="1383484"/>
                  <a:pt x="3520492" y="1383196"/>
                </a:cubicBezTo>
                <a:cubicBezTo>
                  <a:pt x="3512330" y="1381563"/>
                  <a:pt x="3504266" y="1379931"/>
                  <a:pt x="3496103" y="1378491"/>
                </a:cubicBezTo>
                <a:cubicBezTo>
                  <a:pt x="3491687" y="1377723"/>
                  <a:pt x="3487174" y="1377627"/>
                  <a:pt x="3482757" y="1376955"/>
                </a:cubicBezTo>
                <a:cubicBezTo>
                  <a:pt x="3465667" y="1374266"/>
                  <a:pt x="3446848" y="1378779"/>
                  <a:pt x="3432061" y="1367162"/>
                </a:cubicBezTo>
                <a:cubicBezTo>
                  <a:pt x="3422460" y="1359672"/>
                  <a:pt x="3413146" y="1361401"/>
                  <a:pt x="3402873" y="1362553"/>
                </a:cubicBezTo>
                <a:cubicBezTo>
                  <a:pt x="3395096" y="1363417"/>
                  <a:pt x="3387126" y="1363128"/>
                  <a:pt x="3379253" y="1363225"/>
                </a:cubicBezTo>
                <a:cubicBezTo>
                  <a:pt x="3365427" y="1363512"/>
                  <a:pt x="3351601" y="1363609"/>
                  <a:pt x="3337774" y="1364089"/>
                </a:cubicBezTo>
                <a:cubicBezTo>
                  <a:pt x="3333357" y="1364281"/>
                  <a:pt x="3328846" y="1366682"/>
                  <a:pt x="3324524" y="1366298"/>
                </a:cubicBezTo>
                <a:cubicBezTo>
                  <a:pt x="3304553" y="1364473"/>
                  <a:pt x="3284582" y="1361592"/>
                  <a:pt x="3264610" y="1359960"/>
                </a:cubicBezTo>
                <a:cubicBezTo>
                  <a:pt x="3253281" y="1359001"/>
                  <a:pt x="3241663" y="1360824"/>
                  <a:pt x="3230429" y="1359480"/>
                </a:cubicBezTo>
                <a:cubicBezTo>
                  <a:pt x="3217468" y="1357944"/>
                  <a:pt x="3204794" y="1354008"/>
                  <a:pt x="3191927" y="1351607"/>
                </a:cubicBezTo>
                <a:cubicBezTo>
                  <a:pt x="3188375" y="1350935"/>
                  <a:pt x="3184438" y="1351799"/>
                  <a:pt x="3180694" y="1351991"/>
                </a:cubicBezTo>
                <a:cubicBezTo>
                  <a:pt x="3176469" y="1352183"/>
                  <a:pt x="3172340" y="1352567"/>
                  <a:pt x="3168116" y="1352663"/>
                </a:cubicBezTo>
                <a:cubicBezTo>
                  <a:pt x="3155249" y="1352856"/>
                  <a:pt x="3142384" y="1352567"/>
                  <a:pt x="3129517" y="1353240"/>
                </a:cubicBezTo>
                <a:cubicBezTo>
                  <a:pt x="3121644" y="1353624"/>
                  <a:pt x="3113388" y="1357560"/>
                  <a:pt x="3106089" y="1356120"/>
                </a:cubicBezTo>
                <a:cubicBezTo>
                  <a:pt x="3091208" y="1353335"/>
                  <a:pt x="3076325" y="1359576"/>
                  <a:pt x="3061444" y="1354392"/>
                </a:cubicBezTo>
                <a:cubicBezTo>
                  <a:pt x="3056834" y="1352856"/>
                  <a:pt x="3050497" y="1356696"/>
                  <a:pt x="3044928" y="1356888"/>
                </a:cubicBezTo>
                <a:cubicBezTo>
                  <a:pt x="3031006" y="1357368"/>
                  <a:pt x="3017084" y="1357272"/>
                  <a:pt x="3003162" y="1357176"/>
                </a:cubicBezTo>
                <a:cubicBezTo>
                  <a:pt x="2990680" y="1357080"/>
                  <a:pt x="2977717" y="1358424"/>
                  <a:pt x="2965716" y="1355736"/>
                </a:cubicBezTo>
                <a:cubicBezTo>
                  <a:pt x="2953137" y="1352856"/>
                  <a:pt x="2941808" y="1353240"/>
                  <a:pt x="2929614" y="1356504"/>
                </a:cubicBezTo>
                <a:cubicBezTo>
                  <a:pt x="2921260" y="1358712"/>
                  <a:pt x="2912427" y="1359001"/>
                  <a:pt x="2903786" y="1359672"/>
                </a:cubicBezTo>
                <a:cubicBezTo>
                  <a:pt x="2894473" y="1360440"/>
                  <a:pt x="2884199" y="1358424"/>
                  <a:pt x="2875750" y="1361592"/>
                </a:cubicBezTo>
                <a:cubicBezTo>
                  <a:pt x="2850593" y="1371002"/>
                  <a:pt x="2824765" y="1373018"/>
                  <a:pt x="2798458" y="1373018"/>
                </a:cubicBezTo>
                <a:cubicBezTo>
                  <a:pt x="2793656" y="1373018"/>
                  <a:pt x="2788759" y="1371675"/>
                  <a:pt x="2784152" y="1370234"/>
                </a:cubicBezTo>
                <a:cubicBezTo>
                  <a:pt x="2757266" y="1361592"/>
                  <a:pt x="2730286" y="1362360"/>
                  <a:pt x="2702922" y="1367641"/>
                </a:cubicBezTo>
                <a:cubicBezTo>
                  <a:pt x="2697257" y="1368794"/>
                  <a:pt x="2690921" y="1368986"/>
                  <a:pt x="2685256" y="1367834"/>
                </a:cubicBezTo>
                <a:cubicBezTo>
                  <a:pt x="2669317" y="1364473"/>
                  <a:pt x="2653858" y="1358904"/>
                  <a:pt x="2637824" y="1356504"/>
                </a:cubicBezTo>
                <a:cubicBezTo>
                  <a:pt x="2611324" y="1352567"/>
                  <a:pt x="2588377" y="1365817"/>
                  <a:pt x="2564661" y="1374459"/>
                </a:cubicBezTo>
                <a:cubicBezTo>
                  <a:pt x="2542097" y="1382620"/>
                  <a:pt x="2522894" y="1401055"/>
                  <a:pt x="2496201" y="1396926"/>
                </a:cubicBezTo>
                <a:cubicBezTo>
                  <a:pt x="2493514" y="1396542"/>
                  <a:pt x="2490537" y="1399134"/>
                  <a:pt x="2487560" y="1399807"/>
                </a:cubicBezTo>
                <a:cubicBezTo>
                  <a:pt x="2479399" y="1401631"/>
                  <a:pt x="2471238" y="1403839"/>
                  <a:pt x="2462980" y="1404704"/>
                </a:cubicBezTo>
                <a:cubicBezTo>
                  <a:pt x="2452899" y="1405856"/>
                  <a:pt x="2442625" y="1405472"/>
                  <a:pt x="2432544" y="1406432"/>
                </a:cubicBezTo>
                <a:cubicBezTo>
                  <a:pt x="2419581" y="1407584"/>
                  <a:pt x="2406812" y="1410656"/>
                  <a:pt x="2393945" y="1410656"/>
                </a:cubicBezTo>
                <a:cubicBezTo>
                  <a:pt x="2383575" y="1410656"/>
                  <a:pt x="2373302" y="1407104"/>
                  <a:pt x="2363029" y="1405375"/>
                </a:cubicBezTo>
                <a:cubicBezTo>
                  <a:pt x="2348530" y="1402975"/>
                  <a:pt x="2332591" y="1403647"/>
                  <a:pt x="2319821" y="1397502"/>
                </a:cubicBezTo>
                <a:cubicBezTo>
                  <a:pt x="2306188" y="1390973"/>
                  <a:pt x="2293225" y="1387997"/>
                  <a:pt x="2279111" y="1390013"/>
                </a:cubicBezTo>
                <a:cubicBezTo>
                  <a:pt x="2274406" y="1390685"/>
                  <a:pt x="2268357" y="1394718"/>
                  <a:pt x="2266245" y="1398846"/>
                </a:cubicBezTo>
                <a:cubicBezTo>
                  <a:pt x="2261540" y="1408064"/>
                  <a:pt x="2255108" y="1409697"/>
                  <a:pt x="2246370" y="1406527"/>
                </a:cubicBezTo>
                <a:cubicBezTo>
                  <a:pt x="2238785" y="1403839"/>
                  <a:pt x="2229471" y="1402495"/>
                  <a:pt x="2224287" y="1397310"/>
                </a:cubicBezTo>
                <a:cubicBezTo>
                  <a:pt x="2209596" y="1382620"/>
                  <a:pt x="2190873" y="1382140"/>
                  <a:pt x="2172630" y="1378204"/>
                </a:cubicBezTo>
                <a:cubicBezTo>
                  <a:pt x="2161494" y="1375802"/>
                  <a:pt x="2151123" y="1375707"/>
                  <a:pt x="2139985" y="1377339"/>
                </a:cubicBezTo>
                <a:cubicBezTo>
                  <a:pt x="2115790" y="1380988"/>
                  <a:pt x="2092266" y="1375802"/>
                  <a:pt x="2069030" y="1369178"/>
                </a:cubicBezTo>
                <a:cubicBezTo>
                  <a:pt x="2053667" y="1364761"/>
                  <a:pt x="2037921" y="1362073"/>
                  <a:pt x="2022655" y="1357560"/>
                </a:cubicBezTo>
                <a:cubicBezTo>
                  <a:pt x="2011229" y="1354104"/>
                  <a:pt x="1999804" y="1349975"/>
                  <a:pt x="1989339" y="1344406"/>
                </a:cubicBezTo>
                <a:cubicBezTo>
                  <a:pt x="1974167" y="1336244"/>
                  <a:pt x="1960918" y="1323954"/>
                  <a:pt x="1941618" y="1327219"/>
                </a:cubicBezTo>
                <a:cubicBezTo>
                  <a:pt x="1924623" y="1330099"/>
                  <a:pt x="1909262" y="1324051"/>
                  <a:pt x="1893707" y="1318290"/>
                </a:cubicBezTo>
                <a:cubicBezTo>
                  <a:pt x="1882281" y="1314065"/>
                  <a:pt x="1870857" y="1309744"/>
                  <a:pt x="1859045" y="1307056"/>
                </a:cubicBezTo>
                <a:cubicBezTo>
                  <a:pt x="1845027" y="1303887"/>
                  <a:pt x="1829184" y="1305232"/>
                  <a:pt x="1816702" y="1299374"/>
                </a:cubicBezTo>
                <a:cubicBezTo>
                  <a:pt x="1803644" y="1293229"/>
                  <a:pt x="1792795" y="1297358"/>
                  <a:pt x="1781177" y="1299087"/>
                </a:cubicBezTo>
                <a:cubicBezTo>
                  <a:pt x="1762646" y="1301775"/>
                  <a:pt x="1744210" y="1306768"/>
                  <a:pt x="1725488" y="1300431"/>
                </a:cubicBezTo>
                <a:cubicBezTo>
                  <a:pt x="1702733" y="1292750"/>
                  <a:pt x="1680169" y="1284493"/>
                  <a:pt x="1657318" y="1277196"/>
                </a:cubicBezTo>
                <a:cubicBezTo>
                  <a:pt x="1648483" y="1274410"/>
                  <a:pt x="1638980" y="1273258"/>
                  <a:pt x="1629761" y="1272010"/>
                </a:cubicBezTo>
                <a:cubicBezTo>
                  <a:pt x="1621025" y="1270954"/>
                  <a:pt x="1610559" y="1273642"/>
                  <a:pt x="1603837" y="1269610"/>
                </a:cubicBezTo>
                <a:cubicBezTo>
                  <a:pt x="1586554" y="1259241"/>
                  <a:pt x="1568792" y="1254152"/>
                  <a:pt x="1548820" y="1254152"/>
                </a:cubicBezTo>
                <a:cubicBezTo>
                  <a:pt x="1541330" y="1254152"/>
                  <a:pt x="1534033" y="1249831"/>
                  <a:pt x="1526449" y="1249062"/>
                </a:cubicBezTo>
                <a:cubicBezTo>
                  <a:pt x="1516078" y="1248103"/>
                  <a:pt x="1504172" y="1245510"/>
                  <a:pt x="1495147" y="1249159"/>
                </a:cubicBezTo>
                <a:cubicBezTo>
                  <a:pt x="1473928" y="1257800"/>
                  <a:pt x="1456742" y="1250599"/>
                  <a:pt x="1438211" y="1242054"/>
                </a:cubicBezTo>
                <a:cubicBezTo>
                  <a:pt x="1419967" y="1233604"/>
                  <a:pt x="1400764" y="1226884"/>
                  <a:pt x="1381370" y="1221314"/>
                </a:cubicBezTo>
                <a:cubicBezTo>
                  <a:pt x="1374073" y="1219298"/>
                  <a:pt x="1365336" y="1222659"/>
                  <a:pt x="1357270" y="1223330"/>
                </a:cubicBezTo>
                <a:cubicBezTo>
                  <a:pt x="1354389" y="1223523"/>
                  <a:pt x="1351220" y="1223811"/>
                  <a:pt x="1348629" y="1222851"/>
                </a:cubicBezTo>
                <a:cubicBezTo>
                  <a:pt x="1323569" y="1213633"/>
                  <a:pt x="1298124" y="1206624"/>
                  <a:pt x="1270953" y="1211424"/>
                </a:cubicBezTo>
                <a:cubicBezTo>
                  <a:pt x="1268457" y="1211905"/>
                  <a:pt x="1265672" y="1210849"/>
                  <a:pt x="1263175" y="1210177"/>
                </a:cubicBezTo>
                <a:cubicBezTo>
                  <a:pt x="1250981" y="1206720"/>
                  <a:pt x="1239075" y="1201247"/>
                  <a:pt x="1226690" y="1199999"/>
                </a:cubicBezTo>
                <a:cubicBezTo>
                  <a:pt x="1196157" y="1196927"/>
                  <a:pt x="1165433" y="1195678"/>
                  <a:pt x="1134706" y="1193662"/>
                </a:cubicBezTo>
                <a:cubicBezTo>
                  <a:pt x="1132786" y="1193566"/>
                  <a:pt x="1130770" y="1193566"/>
                  <a:pt x="1129042" y="1192894"/>
                </a:cubicBezTo>
                <a:cubicBezTo>
                  <a:pt x="1117712" y="1188765"/>
                  <a:pt x="1107823" y="1190110"/>
                  <a:pt x="1098220" y="1197982"/>
                </a:cubicBezTo>
                <a:cubicBezTo>
                  <a:pt x="1093996" y="1201439"/>
                  <a:pt x="1088235" y="1203263"/>
                  <a:pt x="1082955" y="1205184"/>
                </a:cubicBezTo>
                <a:cubicBezTo>
                  <a:pt x="1075177" y="1208065"/>
                  <a:pt x="1067208" y="1210849"/>
                  <a:pt x="1059143" y="1212673"/>
                </a:cubicBezTo>
                <a:cubicBezTo>
                  <a:pt x="1051173" y="1214401"/>
                  <a:pt x="1042628" y="1216801"/>
                  <a:pt x="1034947" y="1215458"/>
                </a:cubicBezTo>
                <a:cubicBezTo>
                  <a:pt x="1021121" y="1213057"/>
                  <a:pt x="1007966" y="1207681"/>
                  <a:pt x="994332" y="1204127"/>
                </a:cubicBezTo>
                <a:cubicBezTo>
                  <a:pt x="989628" y="1202879"/>
                  <a:pt x="984442" y="1203072"/>
                  <a:pt x="979546" y="1202975"/>
                </a:cubicBezTo>
                <a:cubicBezTo>
                  <a:pt x="968312" y="1202688"/>
                  <a:pt x="956790" y="1205472"/>
                  <a:pt x="946613" y="1197503"/>
                </a:cubicBezTo>
                <a:cubicBezTo>
                  <a:pt x="937204" y="1190014"/>
                  <a:pt x="927697" y="1192221"/>
                  <a:pt x="917808" y="1197887"/>
                </a:cubicBezTo>
                <a:cubicBezTo>
                  <a:pt x="910703" y="1201920"/>
                  <a:pt x="902639" y="1205088"/>
                  <a:pt x="894669" y="1206624"/>
                </a:cubicBezTo>
                <a:cubicBezTo>
                  <a:pt x="883723" y="1208736"/>
                  <a:pt x="872873" y="1209601"/>
                  <a:pt x="861063" y="1208352"/>
                </a:cubicBezTo>
                <a:cubicBezTo>
                  <a:pt x="852710" y="1207488"/>
                  <a:pt x="845892" y="1207104"/>
                  <a:pt x="839363" y="1202015"/>
                </a:cubicBezTo>
                <a:cubicBezTo>
                  <a:pt x="838308" y="1201247"/>
                  <a:pt x="836388" y="1201055"/>
                  <a:pt x="834947" y="1201152"/>
                </a:cubicBezTo>
                <a:cubicBezTo>
                  <a:pt x="816032" y="1202784"/>
                  <a:pt x="797309" y="1201920"/>
                  <a:pt x="778202" y="1200767"/>
                </a:cubicBezTo>
                <a:cubicBezTo>
                  <a:pt x="753911" y="1199231"/>
                  <a:pt x="728370" y="1203743"/>
                  <a:pt x="707343" y="1219874"/>
                </a:cubicBezTo>
                <a:cubicBezTo>
                  <a:pt x="704271" y="1222275"/>
                  <a:pt x="699662" y="1223330"/>
                  <a:pt x="695629" y="1223907"/>
                </a:cubicBezTo>
                <a:cubicBezTo>
                  <a:pt x="676618" y="1226403"/>
                  <a:pt x="657511" y="1228132"/>
                  <a:pt x="638500" y="1230916"/>
                </a:cubicBezTo>
                <a:cubicBezTo>
                  <a:pt x="628130" y="1232452"/>
                  <a:pt x="617280" y="1233797"/>
                  <a:pt x="607872" y="1238021"/>
                </a:cubicBezTo>
                <a:cubicBezTo>
                  <a:pt x="598655" y="1242149"/>
                  <a:pt x="591260" y="1247046"/>
                  <a:pt x="585788" y="1238405"/>
                </a:cubicBezTo>
                <a:cubicBezTo>
                  <a:pt x="575995" y="1243014"/>
                  <a:pt x="567448" y="1246855"/>
                  <a:pt x="559097" y="1250983"/>
                </a:cubicBezTo>
                <a:cubicBezTo>
                  <a:pt x="556023" y="1252519"/>
                  <a:pt x="553431" y="1255016"/>
                  <a:pt x="550358" y="1256456"/>
                </a:cubicBezTo>
                <a:cubicBezTo>
                  <a:pt x="547093" y="1257993"/>
                  <a:pt x="543445" y="1258952"/>
                  <a:pt x="539893" y="1259720"/>
                </a:cubicBezTo>
                <a:cubicBezTo>
                  <a:pt x="524050" y="1263177"/>
                  <a:pt x="508207" y="1266345"/>
                  <a:pt x="492462" y="1270090"/>
                </a:cubicBezTo>
                <a:cubicBezTo>
                  <a:pt x="489388" y="1270858"/>
                  <a:pt x="486796" y="1273931"/>
                  <a:pt x="484011" y="1275947"/>
                </a:cubicBezTo>
                <a:cubicBezTo>
                  <a:pt x="482187" y="1277291"/>
                  <a:pt x="480363" y="1279307"/>
                  <a:pt x="478346" y="1279596"/>
                </a:cubicBezTo>
                <a:cubicBezTo>
                  <a:pt x="462984" y="1281900"/>
                  <a:pt x="447718" y="1284589"/>
                  <a:pt x="432260" y="1285741"/>
                </a:cubicBezTo>
                <a:cubicBezTo>
                  <a:pt x="419298" y="1286700"/>
                  <a:pt x="406815" y="1286413"/>
                  <a:pt x="403455" y="1303119"/>
                </a:cubicBezTo>
                <a:cubicBezTo>
                  <a:pt x="402879" y="1306000"/>
                  <a:pt x="398750" y="1309073"/>
                  <a:pt x="395583" y="1310512"/>
                </a:cubicBezTo>
                <a:cubicBezTo>
                  <a:pt x="386557" y="1314641"/>
                  <a:pt x="376954" y="1317425"/>
                  <a:pt x="368025" y="1321650"/>
                </a:cubicBezTo>
                <a:cubicBezTo>
                  <a:pt x="338741" y="1335764"/>
                  <a:pt x="308113" y="1344694"/>
                  <a:pt x="275371" y="1343062"/>
                </a:cubicBezTo>
                <a:cubicBezTo>
                  <a:pt x="265194" y="1342582"/>
                  <a:pt x="255304" y="1337396"/>
                  <a:pt x="248871" y="1335476"/>
                </a:cubicBezTo>
                <a:cubicBezTo>
                  <a:pt x="230341" y="1343062"/>
                  <a:pt x="214786" y="1350359"/>
                  <a:pt x="198559" y="1355831"/>
                </a:cubicBezTo>
                <a:cubicBezTo>
                  <a:pt x="184253" y="1360728"/>
                  <a:pt x="169274" y="1363801"/>
                  <a:pt x="154583" y="1367353"/>
                </a:cubicBezTo>
                <a:cubicBezTo>
                  <a:pt x="149206" y="1368698"/>
                  <a:pt x="143734" y="1369466"/>
                  <a:pt x="138261" y="1370138"/>
                </a:cubicBezTo>
                <a:cubicBezTo>
                  <a:pt x="121171" y="1372250"/>
                  <a:pt x="103312" y="1367162"/>
                  <a:pt x="86606" y="1375227"/>
                </a:cubicBezTo>
                <a:cubicBezTo>
                  <a:pt x="77868" y="1379452"/>
                  <a:pt x="69226" y="1384540"/>
                  <a:pt x="60009" y="1386749"/>
                </a:cubicBezTo>
                <a:cubicBezTo>
                  <a:pt x="50120" y="1389149"/>
                  <a:pt x="40446" y="1392894"/>
                  <a:pt x="30568" y="1395570"/>
                </a:cubicBezTo>
                <a:lnTo>
                  <a:pt x="0" y="1397975"/>
                </a:lnTo>
                <a:lnTo>
                  <a:pt x="0" y="1041395"/>
                </a:lnTo>
                <a:lnTo>
                  <a:pt x="17282" y="1043014"/>
                </a:lnTo>
                <a:cubicBezTo>
                  <a:pt x="26692" y="1044358"/>
                  <a:pt x="35813" y="1048967"/>
                  <a:pt x="45030" y="1049159"/>
                </a:cubicBezTo>
                <a:cubicBezTo>
                  <a:pt x="59529" y="1049448"/>
                  <a:pt x="72395" y="1051271"/>
                  <a:pt x="85356" y="1059145"/>
                </a:cubicBezTo>
                <a:cubicBezTo>
                  <a:pt x="104944" y="1070955"/>
                  <a:pt x="121074" y="1065962"/>
                  <a:pt x="133077" y="1047815"/>
                </a:cubicBezTo>
                <a:cubicBezTo>
                  <a:pt x="134325" y="1045991"/>
                  <a:pt x="135957" y="1043590"/>
                  <a:pt x="137877" y="1043110"/>
                </a:cubicBezTo>
                <a:cubicBezTo>
                  <a:pt x="154872" y="1038885"/>
                  <a:pt x="172347" y="1030820"/>
                  <a:pt x="189053" y="1031877"/>
                </a:cubicBezTo>
                <a:cubicBezTo>
                  <a:pt x="218530" y="1033797"/>
                  <a:pt x="246278" y="1031493"/>
                  <a:pt x="273066" y="1019010"/>
                </a:cubicBezTo>
                <a:cubicBezTo>
                  <a:pt x="274698" y="1018242"/>
                  <a:pt x="277195" y="1017474"/>
                  <a:pt x="278539" y="1018146"/>
                </a:cubicBezTo>
                <a:cubicBezTo>
                  <a:pt x="294670" y="1026500"/>
                  <a:pt x="312336" y="1033125"/>
                  <a:pt x="326355" y="1044358"/>
                </a:cubicBezTo>
                <a:cubicBezTo>
                  <a:pt x="339701" y="1055016"/>
                  <a:pt x="355832" y="1055112"/>
                  <a:pt x="364761" y="1040710"/>
                </a:cubicBezTo>
                <a:cubicBezTo>
                  <a:pt x="369177" y="1033604"/>
                  <a:pt x="375322" y="1025348"/>
                  <a:pt x="382619" y="1022562"/>
                </a:cubicBezTo>
                <a:cubicBezTo>
                  <a:pt x="399134" y="1016226"/>
                  <a:pt x="416802" y="1012961"/>
                  <a:pt x="433988" y="1008256"/>
                </a:cubicBezTo>
                <a:cubicBezTo>
                  <a:pt x="455208" y="1002495"/>
                  <a:pt x="476139" y="1002495"/>
                  <a:pt x="497262" y="1009697"/>
                </a:cubicBezTo>
                <a:cubicBezTo>
                  <a:pt x="512145" y="1014785"/>
                  <a:pt x="527315" y="1014785"/>
                  <a:pt x="542101" y="1007872"/>
                </a:cubicBezTo>
                <a:cubicBezTo>
                  <a:pt x="550070" y="1004128"/>
                  <a:pt x="558232" y="1000288"/>
                  <a:pt x="566681" y="998175"/>
                </a:cubicBezTo>
                <a:cubicBezTo>
                  <a:pt x="572154" y="996830"/>
                  <a:pt x="578490" y="998079"/>
                  <a:pt x="584251" y="999136"/>
                </a:cubicBezTo>
                <a:cubicBezTo>
                  <a:pt x="595389" y="1001248"/>
                  <a:pt x="606911" y="1007681"/>
                  <a:pt x="617280" y="1006049"/>
                </a:cubicBezTo>
                <a:cubicBezTo>
                  <a:pt x="653095" y="1000288"/>
                  <a:pt x="686892" y="1013826"/>
                  <a:pt x="721842" y="1014210"/>
                </a:cubicBezTo>
                <a:cubicBezTo>
                  <a:pt x="737684" y="1014401"/>
                  <a:pt x="753335" y="1017474"/>
                  <a:pt x="764472" y="1001440"/>
                </a:cubicBezTo>
                <a:cubicBezTo>
                  <a:pt x="765912" y="999327"/>
                  <a:pt x="772922" y="1000479"/>
                  <a:pt x="777242" y="1001152"/>
                </a:cubicBezTo>
                <a:cubicBezTo>
                  <a:pt x="786844" y="1002592"/>
                  <a:pt x="796350" y="1006240"/>
                  <a:pt x="805854" y="1006145"/>
                </a:cubicBezTo>
                <a:cubicBezTo>
                  <a:pt x="825538" y="1006049"/>
                  <a:pt x="845317" y="1004513"/>
                  <a:pt x="864904" y="1002784"/>
                </a:cubicBezTo>
                <a:cubicBezTo>
                  <a:pt x="872297" y="1002111"/>
                  <a:pt x="879402" y="999520"/>
                  <a:pt x="886700" y="997695"/>
                </a:cubicBezTo>
                <a:cubicBezTo>
                  <a:pt x="890732" y="996639"/>
                  <a:pt x="895053" y="993855"/>
                  <a:pt x="898797" y="994430"/>
                </a:cubicBezTo>
                <a:cubicBezTo>
                  <a:pt x="920497" y="997791"/>
                  <a:pt x="940372" y="989534"/>
                  <a:pt x="960919" y="985405"/>
                </a:cubicBezTo>
                <a:cubicBezTo>
                  <a:pt x="970425" y="983485"/>
                  <a:pt x="979354" y="978876"/>
                  <a:pt x="988571" y="975708"/>
                </a:cubicBezTo>
                <a:cubicBezTo>
                  <a:pt x="990972" y="974843"/>
                  <a:pt x="993660" y="974075"/>
                  <a:pt x="996061" y="974268"/>
                </a:cubicBezTo>
                <a:cubicBezTo>
                  <a:pt x="1009791" y="975420"/>
                  <a:pt x="1023425" y="977052"/>
                  <a:pt x="1037059" y="978300"/>
                </a:cubicBezTo>
                <a:cubicBezTo>
                  <a:pt x="1049445" y="979452"/>
                  <a:pt x="1061927" y="979836"/>
                  <a:pt x="1067784" y="993950"/>
                </a:cubicBezTo>
                <a:cubicBezTo>
                  <a:pt x="1068649" y="996159"/>
                  <a:pt x="1071528" y="997791"/>
                  <a:pt x="1073737" y="999231"/>
                </a:cubicBezTo>
                <a:cubicBezTo>
                  <a:pt x="1107823" y="1021411"/>
                  <a:pt x="1126065" y="1020835"/>
                  <a:pt x="1159383" y="997407"/>
                </a:cubicBezTo>
                <a:cubicBezTo>
                  <a:pt x="1162839" y="995007"/>
                  <a:pt x="1170232" y="993278"/>
                  <a:pt x="1172536" y="995198"/>
                </a:cubicBezTo>
                <a:cubicBezTo>
                  <a:pt x="1192124" y="1011137"/>
                  <a:pt x="1213535" y="1009409"/>
                  <a:pt x="1236099" y="1004416"/>
                </a:cubicBezTo>
                <a:cubicBezTo>
                  <a:pt x="1241956" y="1003072"/>
                  <a:pt x="1250213" y="1003072"/>
                  <a:pt x="1254630" y="1006240"/>
                </a:cubicBezTo>
                <a:cubicBezTo>
                  <a:pt x="1275657" y="1020930"/>
                  <a:pt x="1298221" y="1018819"/>
                  <a:pt x="1321072" y="1014498"/>
                </a:cubicBezTo>
                <a:cubicBezTo>
                  <a:pt x="1324624" y="1013826"/>
                  <a:pt x="1328946" y="1010177"/>
                  <a:pt x="1330481" y="1006817"/>
                </a:cubicBezTo>
                <a:cubicBezTo>
                  <a:pt x="1335955" y="994911"/>
                  <a:pt x="1346229" y="990878"/>
                  <a:pt x="1357558" y="987517"/>
                </a:cubicBezTo>
                <a:cubicBezTo>
                  <a:pt x="1375417" y="982044"/>
                  <a:pt x="1392987" y="975611"/>
                  <a:pt x="1410942" y="970427"/>
                </a:cubicBezTo>
                <a:cubicBezTo>
                  <a:pt x="1415360" y="969179"/>
                  <a:pt x="1420832" y="969947"/>
                  <a:pt x="1425441" y="971387"/>
                </a:cubicBezTo>
                <a:cubicBezTo>
                  <a:pt x="1441187" y="976284"/>
                  <a:pt x="1451173" y="988574"/>
                  <a:pt x="1462118" y="999904"/>
                </a:cubicBezTo>
                <a:cubicBezTo>
                  <a:pt x="1466919" y="1004897"/>
                  <a:pt x="1473544" y="1008449"/>
                  <a:pt x="1479978" y="1011329"/>
                </a:cubicBezTo>
                <a:cubicBezTo>
                  <a:pt x="1496684" y="1018723"/>
                  <a:pt x="1513775" y="1025348"/>
                  <a:pt x="1530674" y="1032356"/>
                </a:cubicBezTo>
                <a:cubicBezTo>
                  <a:pt x="1532306" y="1033029"/>
                  <a:pt x="1533649" y="1034757"/>
                  <a:pt x="1534898" y="1036197"/>
                </a:cubicBezTo>
                <a:cubicBezTo>
                  <a:pt x="1547380" y="1051368"/>
                  <a:pt x="1559765" y="1066634"/>
                  <a:pt x="1572344" y="1081804"/>
                </a:cubicBezTo>
                <a:cubicBezTo>
                  <a:pt x="1574744" y="1084684"/>
                  <a:pt x="1578201" y="1086797"/>
                  <a:pt x="1580793" y="1089581"/>
                </a:cubicBezTo>
                <a:cubicBezTo>
                  <a:pt x="1584442" y="1093422"/>
                  <a:pt x="1589051" y="1097071"/>
                  <a:pt x="1590971" y="1101680"/>
                </a:cubicBezTo>
                <a:cubicBezTo>
                  <a:pt x="1596923" y="1116177"/>
                  <a:pt x="1608350" y="1122419"/>
                  <a:pt x="1622751" y="1125108"/>
                </a:cubicBezTo>
                <a:cubicBezTo>
                  <a:pt x="1635906" y="1127603"/>
                  <a:pt x="1649060" y="1129716"/>
                  <a:pt x="1662118" y="1132596"/>
                </a:cubicBezTo>
                <a:cubicBezTo>
                  <a:pt x="1678056" y="1136053"/>
                  <a:pt x="1693899" y="1139798"/>
                  <a:pt x="1709646" y="1144022"/>
                </a:cubicBezTo>
                <a:cubicBezTo>
                  <a:pt x="1716462" y="1145847"/>
                  <a:pt x="1723664" y="1147959"/>
                  <a:pt x="1729521" y="1151704"/>
                </a:cubicBezTo>
                <a:cubicBezTo>
                  <a:pt x="1745939" y="1162073"/>
                  <a:pt x="1763510" y="1169082"/>
                  <a:pt x="1782809" y="1166298"/>
                </a:cubicBezTo>
                <a:cubicBezTo>
                  <a:pt x="1798267" y="1164089"/>
                  <a:pt x="1811229" y="1169754"/>
                  <a:pt x="1820831" y="1178588"/>
                </a:cubicBezTo>
                <a:cubicBezTo>
                  <a:pt x="1838306" y="1194623"/>
                  <a:pt x="1857028" y="1190973"/>
                  <a:pt x="1875656" y="1185789"/>
                </a:cubicBezTo>
                <a:cubicBezTo>
                  <a:pt x="1885257" y="1183101"/>
                  <a:pt x="1893130" y="1183485"/>
                  <a:pt x="1902252" y="1186076"/>
                </a:cubicBezTo>
                <a:cubicBezTo>
                  <a:pt x="1923375" y="1192126"/>
                  <a:pt x="1937490" y="1208544"/>
                  <a:pt x="1951123" y="1222946"/>
                </a:cubicBezTo>
                <a:cubicBezTo>
                  <a:pt x="1962742" y="1235236"/>
                  <a:pt x="1975800" y="1242149"/>
                  <a:pt x="1990106" y="1247335"/>
                </a:cubicBezTo>
                <a:cubicBezTo>
                  <a:pt x="2008157" y="1253959"/>
                  <a:pt x="2022463" y="1251464"/>
                  <a:pt x="2031105" y="1235525"/>
                </a:cubicBezTo>
                <a:cubicBezTo>
                  <a:pt x="2033505" y="1231012"/>
                  <a:pt x="2037729" y="1225730"/>
                  <a:pt x="2042242" y="1224387"/>
                </a:cubicBezTo>
                <a:cubicBezTo>
                  <a:pt x="2064037" y="1217666"/>
                  <a:pt x="2086121" y="1207872"/>
                  <a:pt x="2109453" y="1213826"/>
                </a:cubicBezTo>
                <a:cubicBezTo>
                  <a:pt x="2141714" y="1221987"/>
                  <a:pt x="2173207" y="1221507"/>
                  <a:pt x="2205468" y="1213442"/>
                </a:cubicBezTo>
                <a:cubicBezTo>
                  <a:pt x="2257796" y="1200383"/>
                  <a:pt x="2310124" y="1186557"/>
                  <a:pt x="2365142" y="1189437"/>
                </a:cubicBezTo>
                <a:cubicBezTo>
                  <a:pt x="2374262" y="1189917"/>
                  <a:pt x="2385112" y="1184060"/>
                  <a:pt x="2392985" y="1178299"/>
                </a:cubicBezTo>
                <a:cubicBezTo>
                  <a:pt x="2408060" y="1167354"/>
                  <a:pt x="2407387" y="1166489"/>
                  <a:pt x="2424286" y="1175515"/>
                </a:cubicBezTo>
                <a:cubicBezTo>
                  <a:pt x="2428319" y="1177724"/>
                  <a:pt x="2433312" y="1179068"/>
                  <a:pt x="2436289" y="1182333"/>
                </a:cubicBezTo>
                <a:cubicBezTo>
                  <a:pt x="2451458" y="1198943"/>
                  <a:pt x="2470182" y="1194910"/>
                  <a:pt x="2488808" y="1192510"/>
                </a:cubicBezTo>
                <a:cubicBezTo>
                  <a:pt x="2492073" y="1192030"/>
                  <a:pt x="2496009" y="1191358"/>
                  <a:pt x="2498795" y="1192702"/>
                </a:cubicBezTo>
                <a:cubicBezTo>
                  <a:pt x="2511372" y="1198750"/>
                  <a:pt x="2522030" y="1196639"/>
                  <a:pt x="2532976" y="1188381"/>
                </a:cubicBezTo>
                <a:cubicBezTo>
                  <a:pt x="2542481" y="1181276"/>
                  <a:pt x="2553427" y="1177052"/>
                  <a:pt x="2564661" y="1185885"/>
                </a:cubicBezTo>
                <a:cubicBezTo>
                  <a:pt x="2589625" y="1205472"/>
                  <a:pt x="2616316" y="1206432"/>
                  <a:pt x="2644545" y="1194046"/>
                </a:cubicBezTo>
                <a:cubicBezTo>
                  <a:pt x="2664708" y="1185213"/>
                  <a:pt x="2684583" y="1183196"/>
                  <a:pt x="2705803" y="1192126"/>
                </a:cubicBezTo>
                <a:cubicBezTo>
                  <a:pt x="2713964" y="1195582"/>
                  <a:pt x="2724526" y="1193278"/>
                  <a:pt x="2734031" y="1194046"/>
                </a:cubicBezTo>
                <a:cubicBezTo>
                  <a:pt x="2739408" y="1194430"/>
                  <a:pt x="2745362" y="1194526"/>
                  <a:pt x="2749969" y="1196927"/>
                </a:cubicBezTo>
                <a:cubicBezTo>
                  <a:pt x="2762260" y="1203072"/>
                  <a:pt x="2773685" y="1210945"/>
                  <a:pt x="2786071" y="1216994"/>
                </a:cubicBezTo>
                <a:cubicBezTo>
                  <a:pt x="2792024" y="1219874"/>
                  <a:pt x="2799129" y="1221410"/>
                  <a:pt x="2805851" y="1221507"/>
                </a:cubicBezTo>
                <a:cubicBezTo>
                  <a:pt x="2825726" y="1221987"/>
                  <a:pt x="2845601" y="1221987"/>
                  <a:pt x="2865380" y="1221123"/>
                </a:cubicBezTo>
                <a:cubicBezTo>
                  <a:pt x="2898025" y="1219778"/>
                  <a:pt x="2931150" y="1219490"/>
                  <a:pt x="2954674" y="1190878"/>
                </a:cubicBezTo>
                <a:cubicBezTo>
                  <a:pt x="2956595" y="1188573"/>
                  <a:pt x="2960723" y="1187229"/>
                  <a:pt x="2963988" y="1186845"/>
                </a:cubicBezTo>
                <a:cubicBezTo>
                  <a:pt x="2979062" y="1185021"/>
                  <a:pt x="2994520" y="1184828"/>
                  <a:pt x="3009403" y="1181852"/>
                </a:cubicBezTo>
                <a:cubicBezTo>
                  <a:pt x="3021309" y="1179452"/>
                  <a:pt x="3031199" y="1180220"/>
                  <a:pt x="3040223" y="1188669"/>
                </a:cubicBezTo>
                <a:cubicBezTo>
                  <a:pt x="3052034" y="1199807"/>
                  <a:pt x="3066436" y="1206336"/>
                  <a:pt x="3082183" y="1202784"/>
                </a:cubicBezTo>
                <a:cubicBezTo>
                  <a:pt x="3097928" y="1199327"/>
                  <a:pt x="3108298" y="1206816"/>
                  <a:pt x="3119916" y="1214594"/>
                </a:cubicBezTo>
                <a:cubicBezTo>
                  <a:pt x="3128366" y="1220258"/>
                  <a:pt x="3137967" y="1227363"/>
                  <a:pt x="3147376" y="1227939"/>
                </a:cubicBezTo>
                <a:cubicBezTo>
                  <a:pt x="3168692" y="1229187"/>
                  <a:pt x="3187031" y="1248967"/>
                  <a:pt x="3210171" y="1237733"/>
                </a:cubicBezTo>
                <a:cubicBezTo>
                  <a:pt x="3211707" y="1236965"/>
                  <a:pt x="3214491" y="1238885"/>
                  <a:pt x="3216700" y="1239365"/>
                </a:cubicBezTo>
                <a:cubicBezTo>
                  <a:pt x="3234366" y="1243014"/>
                  <a:pt x="3250977" y="1239461"/>
                  <a:pt x="3263939" y="1227459"/>
                </a:cubicBezTo>
                <a:cubicBezTo>
                  <a:pt x="3280934" y="1211809"/>
                  <a:pt x="3299752" y="1210272"/>
                  <a:pt x="3320683" y="1215362"/>
                </a:cubicBezTo>
                <a:cubicBezTo>
                  <a:pt x="3327405" y="1216994"/>
                  <a:pt x="3334126" y="1218146"/>
                  <a:pt x="3340943" y="1219490"/>
                </a:cubicBezTo>
                <a:cubicBezTo>
                  <a:pt x="3350160" y="1221410"/>
                  <a:pt x="3359474" y="1223427"/>
                  <a:pt x="3368691" y="1225347"/>
                </a:cubicBezTo>
                <a:cubicBezTo>
                  <a:pt x="3377621" y="1227268"/>
                  <a:pt x="3387511" y="1230532"/>
                  <a:pt x="3394423" y="1222275"/>
                </a:cubicBezTo>
                <a:cubicBezTo>
                  <a:pt x="3400376" y="1215169"/>
                  <a:pt x="3404601" y="1215842"/>
                  <a:pt x="3410074" y="1221987"/>
                </a:cubicBezTo>
                <a:cubicBezTo>
                  <a:pt x="3429085" y="1243494"/>
                  <a:pt x="3452129" y="1256936"/>
                  <a:pt x="3481509" y="1257896"/>
                </a:cubicBezTo>
                <a:cubicBezTo>
                  <a:pt x="3487558" y="1258088"/>
                  <a:pt x="3493703" y="1259432"/>
                  <a:pt x="3499656" y="1260873"/>
                </a:cubicBezTo>
                <a:cubicBezTo>
                  <a:pt x="3503305" y="1261736"/>
                  <a:pt x="3507722" y="1262697"/>
                  <a:pt x="3509930" y="1265290"/>
                </a:cubicBezTo>
                <a:cubicBezTo>
                  <a:pt x="3527116" y="1285068"/>
                  <a:pt x="3548528" y="1298799"/>
                  <a:pt x="3571860" y="1309841"/>
                </a:cubicBezTo>
                <a:cubicBezTo>
                  <a:pt x="3580213" y="1313777"/>
                  <a:pt x="3589143" y="1317713"/>
                  <a:pt x="3598168" y="1318866"/>
                </a:cubicBezTo>
                <a:cubicBezTo>
                  <a:pt x="3607577" y="1320018"/>
                  <a:pt x="3617466" y="1318098"/>
                  <a:pt x="3627068" y="1317041"/>
                </a:cubicBezTo>
                <a:cubicBezTo>
                  <a:pt x="3632733" y="1316466"/>
                  <a:pt x="3639262" y="1316561"/>
                  <a:pt x="3643775" y="1313777"/>
                </a:cubicBezTo>
                <a:cubicBezTo>
                  <a:pt x="3658081" y="1305039"/>
                  <a:pt x="3671907" y="1295631"/>
                  <a:pt x="3685254" y="1285452"/>
                </a:cubicBezTo>
                <a:cubicBezTo>
                  <a:pt x="3696680" y="1276715"/>
                  <a:pt x="3698984" y="1275467"/>
                  <a:pt x="3708873" y="1286413"/>
                </a:cubicBezTo>
                <a:cubicBezTo>
                  <a:pt x="3719051" y="1297647"/>
                  <a:pt x="3731725" y="1303503"/>
                  <a:pt x="3745743" y="1305903"/>
                </a:cubicBezTo>
                <a:cubicBezTo>
                  <a:pt x="3767922" y="1309648"/>
                  <a:pt x="3790294" y="1312816"/>
                  <a:pt x="3812665" y="1314641"/>
                </a:cubicBezTo>
                <a:cubicBezTo>
                  <a:pt x="3832924" y="1316273"/>
                  <a:pt x="3842622" y="1307440"/>
                  <a:pt x="3846655" y="1287373"/>
                </a:cubicBezTo>
                <a:cubicBezTo>
                  <a:pt x="3848959" y="1276235"/>
                  <a:pt x="3851936" y="1264137"/>
                  <a:pt x="3864225" y="1261161"/>
                </a:cubicBezTo>
                <a:cubicBezTo>
                  <a:pt x="3884293" y="1256360"/>
                  <a:pt x="3905128" y="1254248"/>
                  <a:pt x="3915018" y="1230724"/>
                </a:cubicBezTo>
                <a:cubicBezTo>
                  <a:pt x="3920490" y="1235909"/>
                  <a:pt x="3923851" y="1238981"/>
                  <a:pt x="3927116" y="1242054"/>
                </a:cubicBezTo>
                <a:cubicBezTo>
                  <a:pt x="3936141" y="1250599"/>
                  <a:pt x="3954863" y="1254248"/>
                  <a:pt x="3964370" y="1246855"/>
                </a:cubicBezTo>
                <a:cubicBezTo>
                  <a:pt x="3978388" y="1236101"/>
                  <a:pt x="3991254" y="1238117"/>
                  <a:pt x="4004696" y="1246471"/>
                </a:cubicBezTo>
                <a:cubicBezTo>
                  <a:pt x="4027164" y="1260297"/>
                  <a:pt x="4052223" y="1257128"/>
                  <a:pt x="4074978" y="1251559"/>
                </a:cubicBezTo>
                <a:cubicBezTo>
                  <a:pt x="4092166" y="1247430"/>
                  <a:pt x="4110505" y="1239845"/>
                  <a:pt x="4121738" y="1222466"/>
                </a:cubicBezTo>
                <a:cubicBezTo>
                  <a:pt x="4125290" y="1216898"/>
                  <a:pt x="4133260" y="1214113"/>
                  <a:pt x="4139598" y="1210465"/>
                </a:cubicBezTo>
                <a:cubicBezTo>
                  <a:pt x="4144878" y="1207488"/>
                  <a:pt x="4150447" y="1204704"/>
                  <a:pt x="4156304" y="1202784"/>
                </a:cubicBezTo>
                <a:cubicBezTo>
                  <a:pt x="4162544" y="1200671"/>
                  <a:pt x="4169458" y="1197598"/>
                  <a:pt x="4175604" y="1198463"/>
                </a:cubicBezTo>
                <a:cubicBezTo>
                  <a:pt x="4194230" y="1200959"/>
                  <a:pt x="4209016" y="1196062"/>
                  <a:pt x="4222170" y="1182140"/>
                </a:cubicBezTo>
                <a:cubicBezTo>
                  <a:pt x="4228988" y="1174939"/>
                  <a:pt x="4239069" y="1166202"/>
                  <a:pt x="4247710" y="1166105"/>
                </a:cubicBezTo>
                <a:cubicBezTo>
                  <a:pt x="4268738" y="1165818"/>
                  <a:pt x="4286212" y="1158905"/>
                  <a:pt x="4305128" y="1150647"/>
                </a:cubicBezTo>
                <a:cubicBezTo>
                  <a:pt x="4317321" y="1145366"/>
                  <a:pt x="4331147" y="1141718"/>
                  <a:pt x="4344206" y="1136821"/>
                </a:cubicBezTo>
                <a:cubicBezTo>
                  <a:pt x="4359472" y="1131060"/>
                  <a:pt x="4376083" y="1128948"/>
                  <a:pt x="4385396" y="1113009"/>
                </a:cubicBezTo>
                <a:cubicBezTo>
                  <a:pt x="4386452" y="1111281"/>
                  <a:pt x="4389621" y="1110993"/>
                  <a:pt x="4391157" y="1109361"/>
                </a:cubicBezTo>
                <a:cubicBezTo>
                  <a:pt x="4396054" y="1104368"/>
                  <a:pt x="4402391" y="1099760"/>
                  <a:pt x="4404984" y="1093710"/>
                </a:cubicBezTo>
                <a:cubicBezTo>
                  <a:pt x="4412472" y="1076044"/>
                  <a:pt x="4418329" y="1057800"/>
                  <a:pt x="4425050" y="1039846"/>
                </a:cubicBezTo>
                <a:cubicBezTo>
                  <a:pt x="4426491" y="1036005"/>
                  <a:pt x="4427834" y="1031108"/>
                  <a:pt x="4430812" y="1028900"/>
                </a:cubicBezTo>
                <a:cubicBezTo>
                  <a:pt x="4447998" y="1016226"/>
                  <a:pt x="4465474" y="1004032"/>
                  <a:pt x="4483140" y="992030"/>
                </a:cubicBezTo>
                <a:cubicBezTo>
                  <a:pt x="4490245" y="987229"/>
                  <a:pt x="4496198" y="989918"/>
                  <a:pt x="4502535" y="995487"/>
                </a:cubicBezTo>
                <a:cubicBezTo>
                  <a:pt x="4508680" y="1000768"/>
                  <a:pt x="4516266" y="1006240"/>
                  <a:pt x="4523946" y="1007585"/>
                </a:cubicBezTo>
                <a:cubicBezTo>
                  <a:pt x="4539309" y="1010177"/>
                  <a:pt x="4555247" y="1010753"/>
                  <a:pt x="4570898" y="1010753"/>
                </a:cubicBezTo>
                <a:cubicBezTo>
                  <a:pt x="4576754" y="1010753"/>
                  <a:pt x="4582995" y="1007297"/>
                  <a:pt x="4588468" y="1004513"/>
                </a:cubicBezTo>
                <a:cubicBezTo>
                  <a:pt x="4598838" y="999231"/>
                  <a:pt x="4608439" y="992126"/>
                  <a:pt x="4619192" y="987710"/>
                </a:cubicBezTo>
                <a:cubicBezTo>
                  <a:pt x="4631675" y="982621"/>
                  <a:pt x="4639164" y="974459"/>
                  <a:pt x="4642908" y="961689"/>
                </a:cubicBezTo>
                <a:cubicBezTo>
                  <a:pt x="4648478" y="942679"/>
                  <a:pt x="4661728" y="929428"/>
                  <a:pt x="4677378" y="918674"/>
                </a:cubicBezTo>
                <a:cubicBezTo>
                  <a:pt x="4697254" y="904944"/>
                  <a:pt x="4720970" y="905616"/>
                  <a:pt x="4743532" y="902256"/>
                </a:cubicBezTo>
                <a:cubicBezTo>
                  <a:pt x="4752174" y="901008"/>
                  <a:pt x="4761104" y="899951"/>
                  <a:pt x="4768977" y="896783"/>
                </a:cubicBezTo>
                <a:cubicBezTo>
                  <a:pt x="4798837" y="884877"/>
                  <a:pt x="4828698" y="873548"/>
                  <a:pt x="4861536" y="873835"/>
                </a:cubicBezTo>
                <a:cubicBezTo>
                  <a:pt x="4864223" y="873835"/>
                  <a:pt x="4866912" y="873548"/>
                  <a:pt x="4869600" y="873067"/>
                </a:cubicBezTo>
                <a:cubicBezTo>
                  <a:pt x="4892932" y="869131"/>
                  <a:pt x="4917032" y="867594"/>
                  <a:pt x="4933738" y="846664"/>
                </a:cubicBezTo>
                <a:cubicBezTo>
                  <a:pt x="4936810" y="842823"/>
                  <a:pt x="4943820" y="841671"/>
                  <a:pt x="4949196" y="840134"/>
                </a:cubicBezTo>
                <a:cubicBezTo>
                  <a:pt x="4958510" y="837638"/>
                  <a:pt x="4964752" y="832549"/>
                  <a:pt x="4968112" y="823427"/>
                </a:cubicBezTo>
                <a:cubicBezTo>
                  <a:pt x="4973778" y="807681"/>
                  <a:pt x="4980498" y="792223"/>
                  <a:pt x="4985588" y="776284"/>
                </a:cubicBezTo>
                <a:cubicBezTo>
                  <a:pt x="4989140" y="765338"/>
                  <a:pt x="4995764" y="759289"/>
                  <a:pt x="5006038" y="754776"/>
                </a:cubicBezTo>
                <a:cubicBezTo>
                  <a:pt x="5011800" y="752280"/>
                  <a:pt x="5016792" y="746808"/>
                  <a:pt x="5020921" y="741718"/>
                </a:cubicBezTo>
                <a:cubicBezTo>
                  <a:pt x="5025914" y="735573"/>
                  <a:pt x="5028506" y="727412"/>
                  <a:pt x="5033978" y="721940"/>
                </a:cubicBezTo>
                <a:cubicBezTo>
                  <a:pt x="5047324" y="708305"/>
                  <a:pt x="5051454" y="693231"/>
                  <a:pt x="5047036" y="674604"/>
                </a:cubicBezTo>
                <a:cubicBezTo>
                  <a:pt x="5043100" y="658090"/>
                  <a:pt x="5053470" y="636006"/>
                  <a:pt x="5067104" y="632645"/>
                </a:cubicBezTo>
                <a:cubicBezTo>
                  <a:pt x="5082178" y="628900"/>
                  <a:pt x="5092548" y="619684"/>
                  <a:pt x="5103206" y="609410"/>
                </a:cubicBezTo>
                <a:cubicBezTo>
                  <a:pt x="5109158" y="603649"/>
                  <a:pt x="5117512" y="598656"/>
                  <a:pt x="5125577" y="597216"/>
                </a:cubicBezTo>
                <a:cubicBezTo>
                  <a:pt x="5156206" y="591647"/>
                  <a:pt x="5185106" y="598464"/>
                  <a:pt x="5214200" y="609506"/>
                </a:cubicBezTo>
                <a:cubicBezTo>
                  <a:pt x="5233210" y="616707"/>
                  <a:pt x="5254333" y="618627"/>
                  <a:pt x="5274688" y="621507"/>
                </a:cubicBezTo>
                <a:cubicBezTo>
                  <a:pt x="5281026" y="622371"/>
                  <a:pt x="5289091" y="620452"/>
                  <a:pt x="5294564" y="616899"/>
                </a:cubicBezTo>
                <a:cubicBezTo>
                  <a:pt x="5313767" y="604609"/>
                  <a:pt x="5332874" y="591935"/>
                  <a:pt x="5350732" y="577724"/>
                </a:cubicBezTo>
                <a:cubicBezTo>
                  <a:pt x="5367344" y="564379"/>
                  <a:pt x="5386066" y="558810"/>
                  <a:pt x="5406230" y="560250"/>
                </a:cubicBezTo>
                <a:cubicBezTo>
                  <a:pt x="5420920" y="561306"/>
                  <a:pt x="5434170" y="558905"/>
                  <a:pt x="5447996" y="555257"/>
                </a:cubicBezTo>
                <a:cubicBezTo>
                  <a:pt x="5459518" y="552185"/>
                  <a:pt x="5472192" y="550072"/>
                  <a:pt x="5483904" y="551417"/>
                </a:cubicBezTo>
                <a:cubicBezTo>
                  <a:pt x="5500324" y="553337"/>
                  <a:pt x="5513862" y="550553"/>
                  <a:pt x="5527016" y="540663"/>
                </a:cubicBezTo>
                <a:cubicBezTo>
                  <a:pt x="5534025" y="535382"/>
                  <a:pt x="5543051" y="532598"/>
                  <a:pt x="5551404" y="528949"/>
                </a:cubicBezTo>
                <a:cubicBezTo>
                  <a:pt x="5564270" y="523284"/>
                  <a:pt x="5577616" y="518483"/>
                  <a:pt x="5590194" y="512147"/>
                </a:cubicBezTo>
                <a:cubicBezTo>
                  <a:pt x="5603732" y="505425"/>
                  <a:pt x="5616118" y="496112"/>
                  <a:pt x="5629944" y="490351"/>
                </a:cubicBezTo>
                <a:cubicBezTo>
                  <a:pt x="5644827" y="484110"/>
                  <a:pt x="5654428" y="474605"/>
                  <a:pt x="5660477" y="459818"/>
                </a:cubicBezTo>
                <a:cubicBezTo>
                  <a:pt x="5664318" y="450504"/>
                  <a:pt x="5669598" y="440615"/>
                  <a:pt x="5676896" y="434086"/>
                </a:cubicBezTo>
                <a:cubicBezTo>
                  <a:pt x="5691971" y="420740"/>
                  <a:pt x="5709636" y="410370"/>
                  <a:pt x="5725000" y="397216"/>
                </a:cubicBezTo>
                <a:cubicBezTo>
                  <a:pt x="5746603" y="378781"/>
                  <a:pt x="5766574" y="359194"/>
                  <a:pt x="5768494" y="327701"/>
                </a:cubicBezTo>
                <a:cubicBezTo>
                  <a:pt x="5769550" y="310322"/>
                  <a:pt x="5778768" y="302929"/>
                  <a:pt x="5795763" y="298801"/>
                </a:cubicBezTo>
                <a:cubicBezTo>
                  <a:pt x="5801427" y="297457"/>
                  <a:pt x="5809494" y="294864"/>
                  <a:pt x="5811221" y="290639"/>
                </a:cubicBezTo>
                <a:cubicBezTo>
                  <a:pt x="5816406" y="278061"/>
                  <a:pt x="5827159" y="275565"/>
                  <a:pt x="5837528" y="270573"/>
                </a:cubicBezTo>
                <a:cubicBezTo>
                  <a:pt x="5843770" y="267596"/>
                  <a:pt x="5851452" y="261739"/>
                  <a:pt x="5853084" y="255690"/>
                </a:cubicBezTo>
                <a:cubicBezTo>
                  <a:pt x="5859804" y="231206"/>
                  <a:pt x="5878239" y="216804"/>
                  <a:pt x="5895618" y="200961"/>
                </a:cubicBezTo>
                <a:cubicBezTo>
                  <a:pt x="5900707" y="196256"/>
                  <a:pt x="5906180" y="190879"/>
                  <a:pt x="5908676" y="184735"/>
                </a:cubicBezTo>
                <a:cubicBezTo>
                  <a:pt x="5913958" y="171484"/>
                  <a:pt x="5921830" y="161882"/>
                  <a:pt x="5935657" y="156891"/>
                </a:cubicBezTo>
                <a:cubicBezTo>
                  <a:pt x="5940073" y="155354"/>
                  <a:pt x="5944106" y="151801"/>
                  <a:pt x="5947467" y="148441"/>
                </a:cubicBezTo>
                <a:cubicBezTo>
                  <a:pt x="5954668" y="141144"/>
                  <a:pt x="5960716" y="132598"/>
                  <a:pt x="5968302" y="125782"/>
                </a:cubicBezTo>
                <a:cubicBezTo>
                  <a:pt x="5987600" y="108211"/>
                  <a:pt x="6006708" y="90928"/>
                  <a:pt x="6017942" y="66348"/>
                </a:cubicBezTo>
                <a:cubicBezTo>
                  <a:pt x="6023414" y="54346"/>
                  <a:pt x="6029656" y="41288"/>
                  <a:pt x="6039258" y="33030"/>
                </a:cubicBezTo>
                <a:cubicBezTo>
                  <a:pt x="6051452" y="22565"/>
                  <a:pt x="6067486" y="16612"/>
                  <a:pt x="6081792" y="8451"/>
                </a:cubicBezTo>
                <a:lnTo>
                  <a:pt x="6095524" y="0"/>
                </a:lnTo>
                <a:close/>
              </a:path>
            </a:pathLst>
          </a:custGeom>
          <a:blipFill dpi="0" rotWithShape="1">
            <a:blip r:embed="rId2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0890602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xmlns="" id="{25C722E3-E441-423D-997F-8129C85AE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048000" y="762000"/>
            <a:ext cx="6095524" cy="4616159"/>
          </a:xfrm>
          <a:custGeom>
            <a:avLst/>
            <a:gdLst>
              <a:gd name="connsiteX0" fmla="*/ 0 w 6095524"/>
              <a:gd name="connsiteY0" fmla="*/ 0 h 4616159"/>
              <a:gd name="connsiteX1" fmla="*/ 6095524 w 6095524"/>
              <a:gd name="connsiteY1" fmla="*/ 0 h 4616159"/>
              <a:gd name="connsiteX2" fmla="*/ 6095524 w 6095524"/>
              <a:gd name="connsiteY2" fmla="*/ 3296937 h 4616159"/>
              <a:gd name="connsiteX3" fmla="*/ 6081792 w 6095524"/>
              <a:gd name="connsiteY3" fmla="*/ 3305388 h 4616159"/>
              <a:gd name="connsiteX4" fmla="*/ 6039258 w 6095524"/>
              <a:gd name="connsiteY4" fmla="*/ 3329967 h 4616159"/>
              <a:gd name="connsiteX5" fmla="*/ 6017942 w 6095524"/>
              <a:gd name="connsiteY5" fmla="*/ 3363285 h 4616159"/>
              <a:gd name="connsiteX6" fmla="*/ 5968302 w 6095524"/>
              <a:gd name="connsiteY6" fmla="*/ 3422719 h 4616159"/>
              <a:gd name="connsiteX7" fmla="*/ 5947467 w 6095524"/>
              <a:gd name="connsiteY7" fmla="*/ 3445378 h 4616159"/>
              <a:gd name="connsiteX8" fmla="*/ 5935657 w 6095524"/>
              <a:gd name="connsiteY8" fmla="*/ 3453828 h 4616159"/>
              <a:gd name="connsiteX9" fmla="*/ 5908676 w 6095524"/>
              <a:gd name="connsiteY9" fmla="*/ 3481672 h 4616159"/>
              <a:gd name="connsiteX10" fmla="*/ 5895618 w 6095524"/>
              <a:gd name="connsiteY10" fmla="*/ 3497898 h 4616159"/>
              <a:gd name="connsiteX11" fmla="*/ 5853084 w 6095524"/>
              <a:gd name="connsiteY11" fmla="*/ 3552627 h 4616159"/>
              <a:gd name="connsiteX12" fmla="*/ 5837528 w 6095524"/>
              <a:gd name="connsiteY12" fmla="*/ 3567510 h 4616159"/>
              <a:gd name="connsiteX13" fmla="*/ 5811221 w 6095524"/>
              <a:gd name="connsiteY13" fmla="*/ 3587576 h 4616159"/>
              <a:gd name="connsiteX14" fmla="*/ 5795763 w 6095524"/>
              <a:gd name="connsiteY14" fmla="*/ 3595738 h 4616159"/>
              <a:gd name="connsiteX15" fmla="*/ 5768494 w 6095524"/>
              <a:gd name="connsiteY15" fmla="*/ 3624638 h 4616159"/>
              <a:gd name="connsiteX16" fmla="*/ 5725000 w 6095524"/>
              <a:gd name="connsiteY16" fmla="*/ 3694153 h 4616159"/>
              <a:gd name="connsiteX17" fmla="*/ 5676896 w 6095524"/>
              <a:gd name="connsiteY17" fmla="*/ 3731023 h 4616159"/>
              <a:gd name="connsiteX18" fmla="*/ 5660477 w 6095524"/>
              <a:gd name="connsiteY18" fmla="*/ 3756755 h 4616159"/>
              <a:gd name="connsiteX19" fmla="*/ 5629944 w 6095524"/>
              <a:gd name="connsiteY19" fmla="*/ 3787288 h 4616159"/>
              <a:gd name="connsiteX20" fmla="*/ 5590194 w 6095524"/>
              <a:gd name="connsiteY20" fmla="*/ 3809084 h 4616159"/>
              <a:gd name="connsiteX21" fmla="*/ 5551404 w 6095524"/>
              <a:gd name="connsiteY21" fmla="*/ 3825886 h 4616159"/>
              <a:gd name="connsiteX22" fmla="*/ 5527016 w 6095524"/>
              <a:gd name="connsiteY22" fmla="*/ 3837600 h 4616159"/>
              <a:gd name="connsiteX23" fmla="*/ 5483904 w 6095524"/>
              <a:gd name="connsiteY23" fmla="*/ 3848354 h 4616159"/>
              <a:gd name="connsiteX24" fmla="*/ 5447996 w 6095524"/>
              <a:gd name="connsiteY24" fmla="*/ 3852194 h 4616159"/>
              <a:gd name="connsiteX25" fmla="*/ 5406230 w 6095524"/>
              <a:gd name="connsiteY25" fmla="*/ 3857187 h 4616159"/>
              <a:gd name="connsiteX26" fmla="*/ 5350732 w 6095524"/>
              <a:gd name="connsiteY26" fmla="*/ 3874661 h 4616159"/>
              <a:gd name="connsiteX27" fmla="*/ 5294564 w 6095524"/>
              <a:gd name="connsiteY27" fmla="*/ 3913836 h 4616159"/>
              <a:gd name="connsiteX28" fmla="*/ 5274688 w 6095524"/>
              <a:gd name="connsiteY28" fmla="*/ 3918444 h 4616159"/>
              <a:gd name="connsiteX29" fmla="*/ 5214200 w 6095524"/>
              <a:gd name="connsiteY29" fmla="*/ 3906443 h 4616159"/>
              <a:gd name="connsiteX30" fmla="*/ 5125577 w 6095524"/>
              <a:gd name="connsiteY30" fmla="*/ 3894153 h 4616159"/>
              <a:gd name="connsiteX31" fmla="*/ 5103206 w 6095524"/>
              <a:gd name="connsiteY31" fmla="*/ 3906347 h 4616159"/>
              <a:gd name="connsiteX32" fmla="*/ 5067104 w 6095524"/>
              <a:gd name="connsiteY32" fmla="*/ 3929582 h 4616159"/>
              <a:gd name="connsiteX33" fmla="*/ 5047036 w 6095524"/>
              <a:gd name="connsiteY33" fmla="*/ 3971541 h 4616159"/>
              <a:gd name="connsiteX34" fmla="*/ 5033978 w 6095524"/>
              <a:gd name="connsiteY34" fmla="*/ 4018877 h 4616159"/>
              <a:gd name="connsiteX35" fmla="*/ 5020921 w 6095524"/>
              <a:gd name="connsiteY35" fmla="*/ 4038655 h 4616159"/>
              <a:gd name="connsiteX36" fmla="*/ 5006038 w 6095524"/>
              <a:gd name="connsiteY36" fmla="*/ 4051713 h 4616159"/>
              <a:gd name="connsiteX37" fmla="*/ 4985588 w 6095524"/>
              <a:gd name="connsiteY37" fmla="*/ 4073221 h 4616159"/>
              <a:gd name="connsiteX38" fmla="*/ 4968112 w 6095524"/>
              <a:gd name="connsiteY38" fmla="*/ 4120364 h 4616159"/>
              <a:gd name="connsiteX39" fmla="*/ 4949196 w 6095524"/>
              <a:gd name="connsiteY39" fmla="*/ 4137071 h 4616159"/>
              <a:gd name="connsiteX40" fmla="*/ 4933738 w 6095524"/>
              <a:gd name="connsiteY40" fmla="*/ 4143601 h 4616159"/>
              <a:gd name="connsiteX41" fmla="*/ 4869600 w 6095524"/>
              <a:gd name="connsiteY41" fmla="*/ 4170004 h 4616159"/>
              <a:gd name="connsiteX42" fmla="*/ 4861536 w 6095524"/>
              <a:gd name="connsiteY42" fmla="*/ 4170772 h 4616159"/>
              <a:gd name="connsiteX43" fmla="*/ 4768977 w 6095524"/>
              <a:gd name="connsiteY43" fmla="*/ 4193720 h 4616159"/>
              <a:gd name="connsiteX44" fmla="*/ 4743532 w 6095524"/>
              <a:gd name="connsiteY44" fmla="*/ 4199193 h 4616159"/>
              <a:gd name="connsiteX45" fmla="*/ 4677378 w 6095524"/>
              <a:gd name="connsiteY45" fmla="*/ 4215611 h 4616159"/>
              <a:gd name="connsiteX46" fmla="*/ 4642908 w 6095524"/>
              <a:gd name="connsiteY46" fmla="*/ 4258626 h 4616159"/>
              <a:gd name="connsiteX47" fmla="*/ 4619192 w 6095524"/>
              <a:gd name="connsiteY47" fmla="*/ 4284647 h 4616159"/>
              <a:gd name="connsiteX48" fmla="*/ 4588468 w 6095524"/>
              <a:gd name="connsiteY48" fmla="*/ 4301450 h 4616159"/>
              <a:gd name="connsiteX49" fmla="*/ 4570898 w 6095524"/>
              <a:gd name="connsiteY49" fmla="*/ 4307690 h 4616159"/>
              <a:gd name="connsiteX50" fmla="*/ 4523946 w 6095524"/>
              <a:gd name="connsiteY50" fmla="*/ 4304522 h 4616159"/>
              <a:gd name="connsiteX51" fmla="*/ 4502535 w 6095524"/>
              <a:gd name="connsiteY51" fmla="*/ 4292424 h 4616159"/>
              <a:gd name="connsiteX52" fmla="*/ 4483140 w 6095524"/>
              <a:gd name="connsiteY52" fmla="*/ 4288967 h 4616159"/>
              <a:gd name="connsiteX53" fmla="*/ 4430812 w 6095524"/>
              <a:gd name="connsiteY53" fmla="*/ 4325837 h 4616159"/>
              <a:gd name="connsiteX54" fmla="*/ 4425050 w 6095524"/>
              <a:gd name="connsiteY54" fmla="*/ 4336783 h 4616159"/>
              <a:gd name="connsiteX55" fmla="*/ 4404984 w 6095524"/>
              <a:gd name="connsiteY55" fmla="*/ 4390647 h 4616159"/>
              <a:gd name="connsiteX56" fmla="*/ 4391157 w 6095524"/>
              <a:gd name="connsiteY56" fmla="*/ 4406298 h 4616159"/>
              <a:gd name="connsiteX57" fmla="*/ 4385396 w 6095524"/>
              <a:gd name="connsiteY57" fmla="*/ 4409946 h 4616159"/>
              <a:gd name="connsiteX58" fmla="*/ 4344206 w 6095524"/>
              <a:gd name="connsiteY58" fmla="*/ 4433758 h 4616159"/>
              <a:gd name="connsiteX59" fmla="*/ 4305128 w 6095524"/>
              <a:gd name="connsiteY59" fmla="*/ 4447584 h 4616159"/>
              <a:gd name="connsiteX60" fmla="*/ 4247710 w 6095524"/>
              <a:gd name="connsiteY60" fmla="*/ 4463042 h 4616159"/>
              <a:gd name="connsiteX61" fmla="*/ 4222170 w 6095524"/>
              <a:gd name="connsiteY61" fmla="*/ 4479077 h 4616159"/>
              <a:gd name="connsiteX62" fmla="*/ 4175604 w 6095524"/>
              <a:gd name="connsiteY62" fmla="*/ 4495400 h 4616159"/>
              <a:gd name="connsiteX63" fmla="*/ 4156304 w 6095524"/>
              <a:gd name="connsiteY63" fmla="*/ 4499721 h 4616159"/>
              <a:gd name="connsiteX64" fmla="*/ 4139598 w 6095524"/>
              <a:gd name="connsiteY64" fmla="*/ 4507402 h 4616159"/>
              <a:gd name="connsiteX65" fmla="*/ 4121738 w 6095524"/>
              <a:gd name="connsiteY65" fmla="*/ 4519403 h 4616159"/>
              <a:gd name="connsiteX66" fmla="*/ 4074978 w 6095524"/>
              <a:gd name="connsiteY66" fmla="*/ 4548496 h 4616159"/>
              <a:gd name="connsiteX67" fmla="*/ 4004696 w 6095524"/>
              <a:gd name="connsiteY67" fmla="*/ 4543408 h 4616159"/>
              <a:gd name="connsiteX68" fmla="*/ 3964370 w 6095524"/>
              <a:gd name="connsiteY68" fmla="*/ 4543792 h 4616159"/>
              <a:gd name="connsiteX69" fmla="*/ 3927116 w 6095524"/>
              <a:gd name="connsiteY69" fmla="*/ 4538991 h 4616159"/>
              <a:gd name="connsiteX70" fmla="*/ 3915018 w 6095524"/>
              <a:gd name="connsiteY70" fmla="*/ 4527661 h 4616159"/>
              <a:gd name="connsiteX71" fmla="*/ 3864225 w 6095524"/>
              <a:gd name="connsiteY71" fmla="*/ 4558098 h 4616159"/>
              <a:gd name="connsiteX72" fmla="*/ 3846655 w 6095524"/>
              <a:gd name="connsiteY72" fmla="*/ 4584310 h 4616159"/>
              <a:gd name="connsiteX73" fmla="*/ 3812665 w 6095524"/>
              <a:gd name="connsiteY73" fmla="*/ 4611578 h 4616159"/>
              <a:gd name="connsiteX74" fmla="*/ 3745743 w 6095524"/>
              <a:gd name="connsiteY74" fmla="*/ 4602840 h 4616159"/>
              <a:gd name="connsiteX75" fmla="*/ 3708873 w 6095524"/>
              <a:gd name="connsiteY75" fmla="*/ 4583350 h 4616159"/>
              <a:gd name="connsiteX76" fmla="*/ 3685254 w 6095524"/>
              <a:gd name="connsiteY76" fmla="*/ 4582389 h 4616159"/>
              <a:gd name="connsiteX77" fmla="*/ 3643775 w 6095524"/>
              <a:gd name="connsiteY77" fmla="*/ 4610714 h 4616159"/>
              <a:gd name="connsiteX78" fmla="*/ 3627068 w 6095524"/>
              <a:gd name="connsiteY78" fmla="*/ 4613978 h 4616159"/>
              <a:gd name="connsiteX79" fmla="*/ 3598168 w 6095524"/>
              <a:gd name="connsiteY79" fmla="*/ 4615803 h 4616159"/>
              <a:gd name="connsiteX80" fmla="*/ 3571860 w 6095524"/>
              <a:gd name="connsiteY80" fmla="*/ 4606778 h 4616159"/>
              <a:gd name="connsiteX81" fmla="*/ 3509930 w 6095524"/>
              <a:gd name="connsiteY81" fmla="*/ 4562227 h 4616159"/>
              <a:gd name="connsiteX82" fmla="*/ 3499656 w 6095524"/>
              <a:gd name="connsiteY82" fmla="*/ 4557810 h 4616159"/>
              <a:gd name="connsiteX83" fmla="*/ 3481509 w 6095524"/>
              <a:gd name="connsiteY83" fmla="*/ 4554833 h 4616159"/>
              <a:gd name="connsiteX84" fmla="*/ 3410074 w 6095524"/>
              <a:gd name="connsiteY84" fmla="*/ 4518924 h 4616159"/>
              <a:gd name="connsiteX85" fmla="*/ 3394423 w 6095524"/>
              <a:gd name="connsiteY85" fmla="*/ 4519212 h 4616159"/>
              <a:gd name="connsiteX86" fmla="*/ 3368691 w 6095524"/>
              <a:gd name="connsiteY86" fmla="*/ 4522284 h 4616159"/>
              <a:gd name="connsiteX87" fmla="*/ 3340943 w 6095524"/>
              <a:gd name="connsiteY87" fmla="*/ 4516427 h 4616159"/>
              <a:gd name="connsiteX88" fmla="*/ 3320683 w 6095524"/>
              <a:gd name="connsiteY88" fmla="*/ 4512299 h 4616159"/>
              <a:gd name="connsiteX89" fmla="*/ 3263939 w 6095524"/>
              <a:gd name="connsiteY89" fmla="*/ 4524396 h 4616159"/>
              <a:gd name="connsiteX90" fmla="*/ 3216700 w 6095524"/>
              <a:gd name="connsiteY90" fmla="*/ 4536302 h 4616159"/>
              <a:gd name="connsiteX91" fmla="*/ 3210171 w 6095524"/>
              <a:gd name="connsiteY91" fmla="*/ 4534670 h 4616159"/>
              <a:gd name="connsiteX92" fmla="*/ 3147376 w 6095524"/>
              <a:gd name="connsiteY92" fmla="*/ 4524876 h 4616159"/>
              <a:gd name="connsiteX93" fmla="*/ 3119916 w 6095524"/>
              <a:gd name="connsiteY93" fmla="*/ 4511531 h 4616159"/>
              <a:gd name="connsiteX94" fmla="*/ 3082183 w 6095524"/>
              <a:gd name="connsiteY94" fmla="*/ 4499721 h 4616159"/>
              <a:gd name="connsiteX95" fmla="*/ 3040223 w 6095524"/>
              <a:gd name="connsiteY95" fmla="*/ 4485606 h 4616159"/>
              <a:gd name="connsiteX96" fmla="*/ 3009403 w 6095524"/>
              <a:gd name="connsiteY96" fmla="*/ 4478789 h 4616159"/>
              <a:gd name="connsiteX97" fmla="*/ 2963988 w 6095524"/>
              <a:gd name="connsiteY97" fmla="*/ 4483782 h 4616159"/>
              <a:gd name="connsiteX98" fmla="*/ 2954674 w 6095524"/>
              <a:gd name="connsiteY98" fmla="*/ 4487815 h 4616159"/>
              <a:gd name="connsiteX99" fmla="*/ 2865380 w 6095524"/>
              <a:gd name="connsiteY99" fmla="*/ 4518060 h 4616159"/>
              <a:gd name="connsiteX100" fmla="*/ 2805851 w 6095524"/>
              <a:gd name="connsiteY100" fmla="*/ 4518444 h 4616159"/>
              <a:gd name="connsiteX101" fmla="*/ 2786071 w 6095524"/>
              <a:gd name="connsiteY101" fmla="*/ 4513931 h 4616159"/>
              <a:gd name="connsiteX102" fmla="*/ 2749969 w 6095524"/>
              <a:gd name="connsiteY102" fmla="*/ 4493864 h 4616159"/>
              <a:gd name="connsiteX103" fmla="*/ 2734031 w 6095524"/>
              <a:gd name="connsiteY103" fmla="*/ 4490983 h 4616159"/>
              <a:gd name="connsiteX104" fmla="*/ 2705803 w 6095524"/>
              <a:gd name="connsiteY104" fmla="*/ 4489063 h 4616159"/>
              <a:gd name="connsiteX105" fmla="*/ 2644545 w 6095524"/>
              <a:gd name="connsiteY105" fmla="*/ 4490983 h 4616159"/>
              <a:gd name="connsiteX106" fmla="*/ 2564661 w 6095524"/>
              <a:gd name="connsiteY106" fmla="*/ 4482822 h 4616159"/>
              <a:gd name="connsiteX107" fmla="*/ 2532976 w 6095524"/>
              <a:gd name="connsiteY107" fmla="*/ 4485318 h 4616159"/>
              <a:gd name="connsiteX108" fmla="*/ 2498795 w 6095524"/>
              <a:gd name="connsiteY108" fmla="*/ 4489639 h 4616159"/>
              <a:gd name="connsiteX109" fmla="*/ 2488808 w 6095524"/>
              <a:gd name="connsiteY109" fmla="*/ 4489447 h 4616159"/>
              <a:gd name="connsiteX110" fmla="*/ 2436289 w 6095524"/>
              <a:gd name="connsiteY110" fmla="*/ 4479270 h 4616159"/>
              <a:gd name="connsiteX111" fmla="*/ 2424286 w 6095524"/>
              <a:gd name="connsiteY111" fmla="*/ 4472452 h 4616159"/>
              <a:gd name="connsiteX112" fmla="*/ 2392985 w 6095524"/>
              <a:gd name="connsiteY112" fmla="*/ 4475236 h 4616159"/>
              <a:gd name="connsiteX113" fmla="*/ 2365142 w 6095524"/>
              <a:gd name="connsiteY113" fmla="*/ 4486374 h 4616159"/>
              <a:gd name="connsiteX114" fmla="*/ 2205468 w 6095524"/>
              <a:gd name="connsiteY114" fmla="*/ 4510379 h 4616159"/>
              <a:gd name="connsiteX115" fmla="*/ 2109453 w 6095524"/>
              <a:gd name="connsiteY115" fmla="*/ 4510763 h 4616159"/>
              <a:gd name="connsiteX116" fmla="*/ 2042242 w 6095524"/>
              <a:gd name="connsiteY116" fmla="*/ 4521324 h 4616159"/>
              <a:gd name="connsiteX117" fmla="*/ 2031105 w 6095524"/>
              <a:gd name="connsiteY117" fmla="*/ 4532462 h 4616159"/>
              <a:gd name="connsiteX118" fmla="*/ 1990106 w 6095524"/>
              <a:gd name="connsiteY118" fmla="*/ 4544272 h 4616159"/>
              <a:gd name="connsiteX119" fmla="*/ 1951123 w 6095524"/>
              <a:gd name="connsiteY119" fmla="*/ 4519883 h 4616159"/>
              <a:gd name="connsiteX120" fmla="*/ 1902252 w 6095524"/>
              <a:gd name="connsiteY120" fmla="*/ 4483013 h 4616159"/>
              <a:gd name="connsiteX121" fmla="*/ 1875656 w 6095524"/>
              <a:gd name="connsiteY121" fmla="*/ 4482726 h 4616159"/>
              <a:gd name="connsiteX122" fmla="*/ 1820831 w 6095524"/>
              <a:gd name="connsiteY122" fmla="*/ 4475525 h 4616159"/>
              <a:gd name="connsiteX123" fmla="*/ 1782809 w 6095524"/>
              <a:gd name="connsiteY123" fmla="*/ 4463235 h 4616159"/>
              <a:gd name="connsiteX124" fmla="*/ 1729521 w 6095524"/>
              <a:gd name="connsiteY124" fmla="*/ 4448641 h 4616159"/>
              <a:gd name="connsiteX125" fmla="*/ 1709646 w 6095524"/>
              <a:gd name="connsiteY125" fmla="*/ 4440959 h 4616159"/>
              <a:gd name="connsiteX126" fmla="*/ 1662118 w 6095524"/>
              <a:gd name="connsiteY126" fmla="*/ 4429533 h 4616159"/>
              <a:gd name="connsiteX127" fmla="*/ 1622751 w 6095524"/>
              <a:gd name="connsiteY127" fmla="*/ 4422045 h 4616159"/>
              <a:gd name="connsiteX128" fmla="*/ 1590971 w 6095524"/>
              <a:gd name="connsiteY128" fmla="*/ 4398617 h 4616159"/>
              <a:gd name="connsiteX129" fmla="*/ 1580793 w 6095524"/>
              <a:gd name="connsiteY129" fmla="*/ 4386518 h 4616159"/>
              <a:gd name="connsiteX130" fmla="*/ 1572344 w 6095524"/>
              <a:gd name="connsiteY130" fmla="*/ 4378741 h 4616159"/>
              <a:gd name="connsiteX131" fmla="*/ 1534898 w 6095524"/>
              <a:gd name="connsiteY131" fmla="*/ 4333134 h 4616159"/>
              <a:gd name="connsiteX132" fmla="*/ 1530674 w 6095524"/>
              <a:gd name="connsiteY132" fmla="*/ 4329293 h 4616159"/>
              <a:gd name="connsiteX133" fmla="*/ 1479978 w 6095524"/>
              <a:gd name="connsiteY133" fmla="*/ 4308266 h 4616159"/>
              <a:gd name="connsiteX134" fmla="*/ 1462118 w 6095524"/>
              <a:gd name="connsiteY134" fmla="*/ 4296841 h 4616159"/>
              <a:gd name="connsiteX135" fmla="*/ 1425441 w 6095524"/>
              <a:gd name="connsiteY135" fmla="*/ 4268324 h 4616159"/>
              <a:gd name="connsiteX136" fmla="*/ 1410942 w 6095524"/>
              <a:gd name="connsiteY136" fmla="*/ 4267364 h 4616159"/>
              <a:gd name="connsiteX137" fmla="*/ 1357558 w 6095524"/>
              <a:gd name="connsiteY137" fmla="*/ 4284454 h 4616159"/>
              <a:gd name="connsiteX138" fmla="*/ 1330481 w 6095524"/>
              <a:gd name="connsiteY138" fmla="*/ 4303754 h 4616159"/>
              <a:gd name="connsiteX139" fmla="*/ 1321072 w 6095524"/>
              <a:gd name="connsiteY139" fmla="*/ 4311435 h 4616159"/>
              <a:gd name="connsiteX140" fmla="*/ 1254630 w 6095524"/>
              <a:gd name="connsiteY140" fmla="*/ 4303177 h 4616159"/>
              <a:gd name="connsiteX141" fmla="*/ 1236099 w 6095524"/>
              <a:gd name="connsiteY141" fmla="*/ 4301353 h 4616159"/>
              <a:gd name="connsiteX142" fmla="*/ 1172536 w 6095524"/>
              <a:gd name="connsiteY142" fmla="*/ 4292135 h 4616159"/>
              <a:gd name="connsiteX143" fmla="*/ 1159383 w 6095524"/>
              <a:gd name="connsiteY143" fmla="*/ 4294344 h 4616159"/>
              <a:gd name="connsiteX144" fmla="*/ 1073737 w 6095524"/>
              <a:gd name="connsiteY144" fmla="*/ 4296168 h 4616159"/>
              <a:gd name="connsiteX145" fmla="*/ 1067784 w 6095524"/>
              <a:gd name="connsiteY145" fmla="*/ 4290887 h 4616159"/>
              <a:gd name="connsiteX146" fmla="*/ 1037059 w 6095524"/>
              <a:gd name="connsiteY146" fmla="*/ 4275237 h 4616159"/>
              <a:gd name="connsiteX147" fmla="*/ 996061 w 6095524"/>
              <a:gd name="connsiteY147" fmla="*/ 4271205 h 4616159"/>
              <a:gd name="connsiteX148" fmla="*/ 988571 w 6095524"/>
              <a:gd name="connsiteY148" fmla="*/ 4272645 h 4616159"/>
              <a:gd name="connsiteX149" fmla="*/ 960919 w 6095524"/>
              <a:gd name="connsiteY149" fmla="*/ 4282342 h 4616159"/>
              <a:gd name="connsiteX150" fmla="*/ 898797 w 6095524"/>
              <a:gd name="connsiteY150" fmla="*/ 4291367 h 4616159"/>
              <a:gd name="connsiteX151" fmla="*/ 886700 w 6095524"/>
              <a:gd name="connsiteY151" fmla="*/ 4294632 h 4616159"/>
              <a:gd name="connsiteX152" fmla="*/ 864904 w 6095524"/>
              <a:gd name="connsiteY152" fmla="*/ 4299721 h 4616159"/>
              <a:gd name="connsiteX153" fmla="*/ 805854 w 6095524"/>
              <a:gd name="connsiteY153" fmla="*/ 4303082 h 4616159"/>
              <a:gd name="connsiteX154" fmla="*/ 777242 w 6095524"/>
              <a:gd name="connsiteY154" fmla="*/ 4298089 h 4616159"/>
              <a:gd name="connsiteX155" fmla="*/ 764472 w 6095524"/>
              <a:gd name="connsiteY155" fmla="*/ 4298377 h 4616159"/>
              <a:gd name="connsiteX156" fmla="*/ 721842 w 6095524"/>
              <a:gd name="connsiteY156" fmla="*/ 4311147 h 4616159"/>
              <a:gd name="connsiteX157" fmla="*/ 617280 w 6095524"/>
              <a:gd name="connsiteY157" fmla="*/ 4302986 h 4616159"/>
              <a:gd name="connsiteX158" fmla="*/ 584251 w 6095524"/>
              <a:gd name="connsiteY158" fmla="*/ 4296073 h 4616159"/>
              <a:gd name="connsiteX159" fmla="*/ 566681 w 6095524"/>
              <a:gd name="connsiteY159" fmla="*/ 4295112 h 4616159"/>
              <a:gd name="connsiteX160" fmla="*/ 542101 w 6095524"/>
              <a:gd name="connsiteY160" fmla="*/ 4304809 h 4616159"/>
              <a:gd name="connsiteX161" fmla="*/ 497262 w 6095524"/>
              <a:gd name="connsiteY161" fmla="*/ 4306634 h 4616159"/>
              <a:gd name="connsiteX162" fmla="*/ 433988 w 6095524"/>
              <a:gd name="connsiteY162" fmla="*/ 4305193 h 4616159"/>
              <a:gd name="connsiteX163" fmla="*/ 382619 w 6095524"/>
              <a:gd name="connsiteY163" fmla="*/ 4319499 h 4616159"/>
              <a:gd name="connsiteX164" fmla="*/ 364761 w 6095524"/>
              <a:gd name="connsiteY164" fmla="*/ 4337647 h 4616159"/>
              <a:gd name="connsiteX165" fmla="*/ 326355 w 6095524"/>
              <a:gd name="connsiteY165" fmla="*/ 4341295 h 4616159"/>
              <a:gd name="connsiteX166" fmla="*/ 278539 w 6095524"/>
              <a:gd name="connsiteY166" fmla="*/ 4315083 h 4616159"/>
              <a:gd name="connsiteX167" fmla="*/ 273066 w 6095524"/>
              <a:gd name="connsiteY167" fmla="*/ 4315947 h 4616159"/>
              <a:gd name="connsiteX168" fmla="*/ 189053 w 6095524"/>
              <a:gd name="connsiteY168" fmla="*/ 4328814 h 4616159"/>
              <a:gd name="connsiteX169" fmla="*/ 137877 w 6095524"/>
              <a:gd name="connsiteY169" fmla="*/ 4340047 h 4616159"/>
              <a:gd name="connsiteX170" fmla="*/ 133077 w 6095524"/>
              <a:gd name="connsiteY170" fmla="*/ 4344752 h 4616159"/>
              <a:gd name="connsiteX171" fmla="*/ 85356 w 6095524"/>
              <a:gd name="connsiteY171" fmla="*/ 4356082 h 4616159"/>
              <a:gd name="connsiteX172" fmla="*/ 45030 w 6095524"/>
              <a:gd name="connsiteY172" fmla="*/ 4346096 h 4616159"/>
              <a:gd name="connsiteX173" fmla="*/ 17282 w 6095524"/>
              <a:gd name="connsiteY173" fmla="*/ 4339951 h 4616159"/>
              <a:gd name="connsiteX174" fmla="*/ 0 w 6095524"/>
              <a:gd name="connsiteY174" fmla="*/ 4338332 h 4616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</a:cxnLst>
            <a:rect l="l" t="t" r="r" b="b"/>
            <a:pathLst>
              <a:path w="6095524" h="4616159">
                <a:moveTo>
                  <a:pt x="0" y="0"/>
                </a:moveTo>
                <a:lnTo>
                  <a:pt x="6095524" y="0"/>
                </a:lnTo>
                <a:lnTo>
                  <a:pt x="6095524" y="3296937"/>
                </a:lnTo>
                <a:lnTo>
                  <a:pt x="6081792" y="3305388"/>
                </a:lnTo>
                <a:cubicBezTo>
                  <a:pt x="6067486" y="3313549"/>
                  <a:pt x="6051452" y="3319502"/>
                  <a:pt x="6039258" y="3329967"/>
                </a:cubicBezTo>
                <a:cubicBezTo>
                  <a:pt x="6029656" y="3338225"/>
                  <a:pt x="6023414" y="3351283"/>
                  <a:pt x="6017942" y="3363285"/>
                </a:cubicBezTo>
                <a:cubicBezTo>
                  <a:pt x="6006708" y="3387865"/>
                  <a:pt x="5987600" y="3405148"/>
                  <a:pt x="5968302" y="3422719"/>
                </a:cubicBezTo>
                <a:cubicBezTo>
                  <a:pt x="5960716" y="3429535"/>
                  <a:pt x="5954668" y="3438081"/>
                  <a:pt x="5947467" y="3445378"/>
                </a:cubicBezTo>
                <a:cubicBezTo>
                  <a:pt x="5944106" y="3448738"/>
                  <a:pt x="5940073" y="3452291"/>
                  <a:pt x="5935657" y="3453828"/>
                </a:cubicBezTo>
                <a:cubicBezTo>
                  <a:pt x="5921830" y="3458819"/>
                  <a:pt x="5913958" y="3468421"/>
                  <a:pt x="5908676" y="3481672"/>
                </a:cubicBezTo>
                <a:cubicBezTo>
                  <a:pt x="5906180" y="3487816"/>
                  <a:pt x="5900707" y="3493193"/>
                  <a:pt x="5895618" y="3497898"/>
                </a:cubicBezTo>
                <a:cubicBezTo>
                  <a:pt x="5878239" y="3513741"/>
                  <a:pt x="5859804" y="3528143"/>
                  <a:pt x="5853084" y="3552627"/>
                </a:cubicBezTo>
                <a:cubicBezTo>
                  <a:pt x="5851452" y="3558676"/>
                  <a:pt x="5843770" y="3564533"/>
                  <a:pt x="5837528" y="3567510"/>
                </a:cubicBezTo>
                <a:cubicBezTo>
                  <a:pt x="5827159" y="3572502"/>
                  <a:pt x="5816406" y="3574998"/>
                  <a:pt x="5811221" y="3587576"/>
                </a:cubicBezTo>
                <a:cubicBezTo>
                  <a:pt x="5809494" y="3591801"/>
                  <a:pt x="5801427" y="3594394"/>
                  <a:pt x="5795763" y="3595738"/>
                </a:cubicBezTo>
                <a:cubicBezTo>
                  <a:pt x="5778768" y="3599866"/>
                  <a:pt x="5769550" y="3607259"/>
                  <a:pt x="5768494" y="3624638"/>
                </a:cubicBezTo>
                <a:cubicBezTo>
                  <a:pt x="5766574" y="3656131"/>
                  <a:pt x="5746603" y="3675718"/>
                  <a:pt x="5725000" y="3694153"/>
                </a:cubicBezTo>
                <a:cubicBezTo>
                  <a:pt x="5709636" y="3707307"/>
                  <a:pt x="5691971" y="3717677"/>
                  <a:pt x="5676896" y="3731023"/>
                </a:cubicBezTo>
                <a:cubicBezTo>
                  <a:pt x="5669598" y="3737552"/>
                  <a:pt x="5664318" y="3747441"/>
                  <a:pt x="5660477" y="3756755"/>
                </a:cubicBezTo>
                <a:cubicBezTo>
                  <a:pt x="5654428" y="3771542"/>
                  <a:pt x="5644827" y="3781047"/>
                  <a:pt x="5629944" y="3787288"/>
                </a:cubicBezTo>
                <a:cubicBezTo>
                  <a:pt x="5616118" y="3793049"/>
                  <a:pt x="5603732" y="3802362"/>
                  <a:pt x="5590194" y="3809084"/>
                </a:cubicBezTo>
                <a:cubicBezTo>
                  <a:pt x="5577616" y="3815420"/>
                  <a:pt x="5564270" y="3820221"/>
                  <a:pt x="5551404" y="3825886"/>
                </a:cubicBezTo>
                <a:cubicBezTo>
                  <a:pt x="5543051" y="3829535"/>
                  <a:pt x="5534025" y="3832319"/>
                  <a:pt x="5527016" y="3837600"/>
                </a:cubicBezTo>
                <a:cubicBezTo>
                  <a:pt x="5513862" y="3847490"/>
                  <a:pt x="5500324" y="3850274"/>
                  <a:pt x="5483904" y="3848354"/>
                </a:cubicBezTo>
                <a:cubicBezTo>
                  <a:pt x="5472192" y="3847009"/>
                  <a:pt x="5459518" y="3849122"/>
                  <a:pt x="5447996" y="3852194"/>
                </a:cubicBezTo>
                <a:cubicBezTo>
                  <a:pt x="5434170" y="3855842"/>
                  <a:pt x="5420920" y="3858243"/>
                  <a:pt x="5406230" y="3857187"/>
                </a:cubicBezTo>
                <a:cubicBezTo>
                  <a:pt x="5386066" y="3855747"/>
                  <a:pt x="5367344" y="3861316"/>
                  <a:pt x="5350732" y="3874661"/>
                </a:cubicBezTo>
                <a:cubicBezTo>
                  <a:pt x="5332874" y="3888872"/>
                  <a:pt x="5313767" y="3901546"/>
                  <a:pt x="5294564" y="3913836"/>
                </a:cubicBezTo>
                <a:cubicBezTo>
                  <a:pt x="5289091" y="3917389"/>
                  <a:pt x="5281026" y="3919308"/>
                  <a:pt x="5274688" y="3918444"/>
                </a:cubicBezTo>
                <a:cubicBezTo>
                  <a:pt x="5254333" y="3915564"/>
                  <a:pt x="5233210" y="3913644"/>
                  <a:pt x="5214200" y="3906443"/>
                </a:cubicBezTo>
                <a:cubicBezTo>
                  <a:pt x="5185106" y="3895401"/>
                  <a:pt x="5156206" y="3888584"/>
                  <a:pt x="5125577" y="3894153"/>
                </a:cubicBezTo>
                <a:cubicBezTo>
                  <a:pt x="5117512" y="3895593"/>
                  <a:pt x="5109158" y="3900586"/>
                  <a:pt x="5103206" y="3906347"/>
                </a:cubicBezTo>
                <a:cubicBezTo>
                  <a:pt x="5092548" y="3916621"/>
                  <a:pt x="5082178" y="3925837"/>
                  <a:pt x="5067104" y="3929582"/>
                </a:cubicBezTo>
                <a:cubicBezTo>
                  <a:pt x="5053470" y="3932943"/>
                  <a:pt x="5043100" y="3955027"/>
                  <a:pt x="5047036" y="3971541"/>
                </a:cubicBezTo>
                <a:cubicBezTo>
                  <a:pt x="5051454" y="3990168"/>
                  <a:pt x="5047324" y="4005242"/>
                  <a:pt x="5033978" y="4018877"/>
                </a:cubicBezTo>
                <a:cubicBezTo>
                  <a:pt x="5028506" y="4024349"/>
                  <a:pt x="5025914" y="4032510"/>
                  <a:pt x="5020921" y="4038655"/>
                </a:cubicBezTo>
                <a:cubicBezTo>
                  <a:pt x="5016792" y="4043745"/>
                  <a:pt x="5011800" y="4049217"/>
                  <a:pt x="5006038" y="4051713"/>
                </a:cubicBezTo>
                <a:cubicBezTo>
                  <a:pt x="4995764" y="4056226"/>
                  <a:pt x="4989140" y="4062275"/>
                  <a:pt x="4985588" y="4073221"/>
                </a:cubicBezTo>
                <a:cubicBezTo>
                  <a:pt x="4980498" y="4089160"/>
                  <a:pt x="4973778" y="4104618"/>
                  <a:pt x="4968112" y="4120364"/>
                </a:cubicBezTo>
                <a:cubicBezTo>
                  <a:pt x="4964752" y="4129486"/>
                  <a:pt x="4958510" y="4134575"/>
                  <a:pt x="4949196" y="4137071"/>
                </a:cubicBezTo>
                <a:cubicBezTo>
                  <a:pt x="4943820" y="4138608"/>
                  <a:pt x="4936810" y="4139760"/>
                  <a:pt x="4933738" y="4143601"/>
                </a:cubicBezTo>
                <a:cubicBezTo>
                  <a:pt x="4917032" y="4164531"/>
                  <a:pt x="4892932" y="4166068"/>
                  <a:pt x="4869600" y="4170004"/>
                </a:cubicBezTo>
                <a:cubicBezTo>
                  <a:pt x="4866912" y="4170485"/>
                  <a:pt x="4864223" y="4170772"/>
                  <a:pt x="4861536" y="4170772"/>
                </a:cubicBezTo>
                <a:cubicBezTo>
                  <a:pt x="4828698" y="4170485"/>
                  <a:pt x="4798837" y="4181814"/>
                  <a:pt x="4768977" y="4193720"/>
                </a:cubicBezTo>
                <a:cubicBezTo>
                  <a:pt x="4761104" y="4196888"/>
                  <a:pt x="4752174" y="4197945"/>
                  <a:pt x="4743532" y="4199193"/>
                </a:cubicBezTo>
                <a:cubicBezTo>
                  <a:pt x="4720970" y="4202553"/>
                  <a:pt x="4697254" y="4201881"/>
                  <a:pt x="4677378" y="4215611"/>
                </a:cubicBezTo>
                <a:cubicBezTo>
                  <a:pt x="4661728" y="4226365"/>
                  <a:pt x="4648478" y="4239616"/>
                  <a:pt x="4642908" y="4258626"/>
                </a:cubicBezTo>
                <a:cubicBezTo>
                  <a:pt x="4639164" y="4271396"/>
                  <a:pt x="4631675" y="4279558"/>
                  <a:pt x="4619192" y="4284647"/>
                </a:cubicBezTo>
                <a:cubicBezTo>
                  <a:pt x="4608439" y="4289063"/>
                  <a:pt x="4598838" y="4296168"/>
                  <a:pt x="4588468" y="4301450"/>
                </a:cubicBezTo>
                <a:cubicBezTo>
                  <a:pt x="4582995" y="4304234"/>
                  <a:pt x="4576754" y="4307690"/>
                  <a:pt x="4570898" y="4307690"/>
                </a:cubicBezTo>
                <a:cubicBezTo>
                  <a:pt x="4555247" y="4307690"/>
                  <a:pt x="4539309" y="4307114"/>
                  <a:pt x="4523946" y="4304522"/>
                </a:cubicBezTo>
                <a:cubicBezTo>
                  <a:pt x="4516266" y="4303177"/>
                  <a:pt x="4508680" y="4297705"/>
                  <a:pt x="4502535" y="4292424"/>
                </a:cubicBezTo>
                <a:cubicBezTo>
                  <a:pt x="4496198" y="4286855"/>
                  <a:pt x="4490245" y="4284166"/>
                  <a:pt x="4483140" y="4288967"/>
                </a:cubicBezTo>
                <a:cubicBezTo>
                  <a:pt x="4465474" y="4300969"/>
                  <a:pt x="4447998" y="4313163"/>
                  <a:pt x="4430812" y="4325837"/>
                </a:cubicBezTo>
                <a:cubicBezTo>
                  <a:pt x="4427834" y="4328045"/>
                  <a:pt x="4426491" y="4332942"/>
                  <a:pt x="4425050" y="4336783"/>
                </a:cubicBezTo>
                <a:cubicBezTo>
                  <a:pt x="4418329" y="4354737"/>
                  <a:pt x="4412472" y="4372981"/>
                  <a:pt x="4404984" y="4390647"/>
                </a:cubicBezTo>
                <a:cubicBezTo>
                  <a:pt x="4402391" y="4396697"/>
                  <a:pt x="4396054" y="4401305"/>
                  <a:pt x="4391157" y="4406298"/>
                </a:cubicBezTo>
                <a:cubicBezTo>
                  <a:pt x="4389621" y="4407930"/>
                  <a:pt x="4386452" y="4408218"/>
                  <a:pt x="4385396" y="4409946"/>
                </a:cubicBezTo>
                <a:cubicBezTo>
                  <a:pt x="4376083" y="4425885"/>
                  <a:pt x="4359472" y="4427997"/>
                  <a:pt x="4344206" y="4433758"/>
                </a:cubicBezTo>
                <a:cubicBezTo>
                  <a:pt x="4331147" y="4438655"/>
                  <a:pt x="4317321" y="4442303"/>
                  <a:pt x="4305128" y="4447584"/>
                </a:cubicBezTo>
                <a:cubicBezTo>
                  <a:pt x="4286212" y="4455842"/>
                  <a:pt x="4268738" y="4462755"/>
                  <a:pt x="4247710" y="4463042"/>
                </a:cubicBezTo>
                <a:cubicBezTo>
                  <a:pt x="4239069" y="4463139"/>
                  <a:pt x="4228988" y="4471876"/>
                  <a:pt x="4222170" y="4479077"/>
                </a:cubicBezTo>
                <a:cubicBezTo>
                  <a:pt x="4209016" y="4492999"/>
                  <a:pt x="4194230" y="4497896"/>
                  <a:pt x="4175604" y="4495400"/>
                </a:cubicBezTo>
                <a:cubicBezTo>
                  <a:pt x="4169458" y="4494535"/>
                  <a:pt x="4162544" y="4497608"/>
                  <a:pt x="4156304" y="4499721"/>
                </a:cubicBezTo>
                <a:cubicBezTo>
                  <a:pt x="4150447" y="4501641"/>
                  <a:pt x="4144878" y="4504425"/>
                  <a:pt x="4139598" y="4507402"/>
                </a:cubicBezTo>
                <a:cubicBezTo>
                  <a:pt x="4133260" y="4511050"/>
                  <a:pt x="4125290" y="4513835"/>
                  <a:pt x="4121738" y="4519403"/>
                </a:cubicBezTo>
                <a:cubicBezTo>
                  <a:pt x="4110505" y="4536782"/>
                  <a:pt x="4092166" y="4544367"/>
                  <a:pt x="4074978" y="4548496"/>
                </a:cubicBezTo>
                <a:cubicBezTo>
                  <a:pt x="4052223" y="4554065"/>
                  <a:pt x="4027164" y="4557234"/>
                  <a:pt x="4004696" y="4543408"/>
                </a:cubicBezTo>
                <a:cubicBezTo>
                  <a:pt x="3991254" y="4535054"/>
                  <a:pt x="3978388" y="4533038"/>
                  <a:pt x="3964370" y="4543792"/>
                </a:cubicBezTo>
                <a:cubicBezTo>
                  <a:pt x="3954863" y="4551185"/>
                  <a:pt x="3936141" y="4547536"/>
                  <a:pt x="3927116" y="4538991"/>
                </a:cubicBezTo>
                <a:cubicBezTo>
                  <a:pt x="3923851" y="4535918"/>
                  <a:pt x="3920490" y="4532846"/>
                  <a:pt x="3915018" y="4527661"/>
                </a:cubicBezTo>
                <a:cubicBezTo>
                  <a:pt x="3905128" y="4551185"/>
                  <a:pt x="3884293" y="4553297"/>
                  <a:pt x="3864225" y="4558098"/>
                </a:cubicBezTo>
                <a:cubicBezTo>
                  <a:pt x="3851936" y="4561074"/>
                  <a:pt x="3848959" y="4573172"/>
                  <a:pt x="3846655" y="4584310"/>
                </a:cubicBezTo>
                <a:cubicBezTo>
                  <a:pt x="3842622" y="4604377"/>
                  <a:pt x="3832924" y="4613210"/>
                  <a:pt x="3812665" y="4611578"/>
                </a:cubicBezTo>
                <a:cubicBezTo>
                  <a:pt x="3790294" y="4609753"/>
                  <a:pt x="3767922" y="4606585"/>
                  <a:pt x="3745743" y="4602840"/>
                </a:cubicBezTo>
                <a:cubicBezTo>
                  <a:pt x="3731725" y="4600440"/>
                  <a:pt x="3719051" y="4594584"/>
                  <a:pt x="3708873" y="4583350"/>
                </a:cubicBezTo>
                <a:cubicBezTo>
                  <a:pt x="3698984" y="4572404"/>
                  <a:pt x="3696680" y="4573652"/>
                  <a:pt x="3685254" y="4582389"/>
                </a:cubicBezTo>
                <a:cubicBezTo>
                  <a:pt x="3671907" y="4592568"/>
                  <a:pt x="3658081" y="4601976"/>
                  <a:pt x="3643775" y="4610714"/>
                </a:cubicBezTo>
                <a:cubicBezTo>
                  <a:pt x="3639262" y="4613498"/>
                  <a:pt x="3632733" y="4613403"/>
                  <a:pt x="3627068" y="4613978"/>
                </a:cubicBezTo>
                <a:cubicBezTo>
                  <a:pt x="3617466" y="4615035"/>
                  <a:pt x="3607577" y="4616955"/>
                  <a:pt x="3598168" y="4615803"/>
                </a:cubicBezTo>
                <a:cubicBezTo>
                  <a:pt x="3589143" y="4614650"/>
                  <a:pt x="3580213" y="4610714"/>
                  <a:pt x="3571860" y="4606778"/>
                </a:cubicBezTo>
                <a:cubicBezTo>
                  <a:pt x="3548528" y="4595736"/>
                  <a:pt x="3527116" y="4582005"/>
                  <a:pt x="3509930" y="4562227"/>
                </a:cubicBezTo>
                <a:cubicBezTo>
                  <a:pt x="3507722" y="4559634"/>
                  <a:pt x="3503305" y="4558673"/>
                  <a:pt x="3499656" y="4557810"/>
                </a:cubicBezTo>
                <a:cubicBezTo>
                  <a:pt x="3493703" y="4556369"/>
                  <a:pt x="3487558" y="4555025"/>
                  <a:pt x="3481509" y="4554833"/>
                </a:cubicBezTo>
                <a:cubicBezTo>
                  <a:pt x="3452129" y="4553873"/>
                  <a:pt x="3429085" y="4540431"/>
                  <a:pt x="3410074" y="4518924"/>
                </a:cubicBezTo>
                <a:cubicBezTo>
                  <a:pt x="3404601" y="4512779"/>
                  <a:pt x="3400376" y="4512106"/>
                  <a:pt x="3394423" y="4519212"/>
                </a:cubicBezTo>
                <a:cubicBezTo>
                  <a:pt x="3387511" y="4527469"/>
                  <a:pt x="3377621" y="4524205"/>
                  <a:pt x="3368691" y="4522284"/>
                </a:cubicBezTo>
                <a:cubicBezTo>
                  <a:pt x="3359474" y="4520364"/>
                  <a:pt x="3350160" y="4518347"/>
                  <a:pt x="3340943" y="4516427"/>
                </a:cubicBezTo>
                <a:cubicBezTo>
                  <a:pt x="3334126" y="4515083"/>
                  <a:pt x="3327405" y="4513931"/>
                  <a:pt x="3320683" y="4512299"/>
                </a:cubicBezTo>
                <a:cubicBezTo>
                  <a:pt x="3299752" y="4507209"/>
                  <a:pt x="3280934" y="4508746"/>
                  <a:pt x="3263939" y="4524396"/>
                </a:cubicBezTo>
                <a:cubicBezTo>
                  <a:pt x="3250977" y="4536398"/>
                  <a:pt x="3234366" y="4539951"/>
                  <a:pt x="3216700" y="4536302"/>
                </a:cubicBezTo>
                <a:cubicBezTo>
                  <a:pt x="3214491" y="4535822"/>
                  <a:pt x="3211707" y="4533902"/>
                  <a:pt x="3210171" y="4534670"/>
                </a:cubicBezTo>
                <a:cubicBezTo>
                  <a:pt x="3187031" y="4545904"/>
                  <a:pt x="3168692" y="4526124"/>
                  <a:pt x="3147376" y="4524876"/>
                </a:cubicBezTo>
                <a:cubicBezTo>
                  <a:pt x="3137967" y="4524300"/>
                  <a:pt x="3128366" y="4517195"/>
                  <a:pt x="3119916" y="4511531"/>
                </a:cubicBezTo>
                <a:cubicBezTo>
                  <a:pt x="3108298" y="4503753"/>
                  <a:pt x="3097928" y="4496264"/>
                  <a:pt x="3082183" y="4499721"/>
                </a:cubicBezTo>
                <a:cubicBezTo>
                  <a:pt x="3066436" y="4503273"/>
                  <a:pt x="3052034" y="4496744"/>
                  <a:pt x="3040223" y="4485606"/>
                </a:cubicBezTo>
                <a:cubicBezTo>
                  <a:pt x="3031199" y="4477157"/>
                  <a:pt x="3021309" y="4476389"/>
                  <a:pt x="3009403" y="4478789"/>
                </a:cubicBezTo>
                <a:cubicBezTo>
                  <a:pt x="2994520" y="4481765"/>
                  <a:pt x="2979062" y="4481958"/>
                  <a:pt x="2963988" y="4483782"/>
                </a:cubicBezTo>
                <a:cubicBezTo>
                  <a:pt x="2960723" y="4484166"/>
                  <a:pt x="2956595" y="4485510"/>
                  <a:pt x="2954674" y="4487815"/>
                </a:cubicBezTo>
                <a:cubicBezTo>
                  <a:pt x="2931150" y="4516427"/>
                  <a:pt x="2898025" y="4516715"/>
                  <a:pt x="2865380" y="4518060"/>
                </a:cubicBezTo>
                <a:cubicBezTo>
                  <a:pt x="2845601" y="4518924"/>
                  <a:pt x="2825726" y="4518924"/>
                  <a:pt x="2805851" y="4518444"/>
                </a:cubicBezTo>
                <a:cubicBezTo>
                  <a:pt x="2799129" y="4518347"/>
                  <a:pt x="2792024" y="4516811"/>
                  <a:pt x="2786071" y="4513931"/>
                </a:cubicBezTo>
                <a:cubicBezTo>
                  <a:pt x="2773685" y="4507882"/>
                  <a:pt x="2762260" y="4500009"/>
                  <a:pt x="2749969" y="4493864"/>
                </a:cubicBezTo>
                <a:cubicBezTo>
                  <a:pt x="2745362" y="4491463"/>
                  <a:pt x="2739408" y="4491367"/>
                  <a:pt x="2734031" y="4490983"/>
                </a:cubicBezTo>
                <a:cubicBezTo>
                  <a:pt x="2724526" y="4490215"/>
                  <a:pt x="2713964" y="4492519"/>
                  <a:pt x="2705803" y="4489063"/>
                </a:cubicBezTo>
                <a:cubicBezTo>
                  <a:pt x="2684583" y="4480133"/>
                  <a:pt x="2664708" y="4482150"/>
                  <a:pt x="2644545" y="4490983"/>
                </a:cubicBezTo>
                <a:cubicBezTo>
                  <a:pt x="2616316" y="4503369"/>
                  <a:pt x="2589625" y="4502409"/>
                  <a:pt x="2564661" y="4482822"/>
                </a:cubicBezTo>
                <a:cubicBezTo>
                  <a:pt x="2553427" y="4473989"/>
                  <a:pt x="2542481" y="4478213"/>
                  <a:pt x="2532976" y="4485318"/>
                </a:cubicBezTo>
                <a:cubicBezTo>
                  <a:pt x="2522030" y="4493576"/>
                  <a:pt x="2511372" y="4495687"/>
                  <a:pt x="2498795" y="4489639"/>
                </a:cubicBezTo>
                <a:cubicBezTo>
                  <a:pt x="2496009" y="4488295"/>
                  <a:pt x="2492073" y="4488967"/>
                  <a:pt x="2488808" y="4489447"/>
                </a:cubicBezTo>
                <a:cubicBezTo>
                  <a:pt x="2470182" y="4491847"/>
                  <a:pt x="2451458" y="4495880"/>
                  <a:pt x="2436289" y="4479270"/>
                </a:cubicBezTo>
                <a:cubicBezTo>
                  <a:pt x="2433312" y="4476005"/>
                  <a:pt x="2428319" y="4474661"/>
                  <a:pt x="2424286" y="4472452"/>
                </a:cubicBezTo>
                <a:cubicBezTo>
                  <a:pt x="2407387" y="4463426"/>
                  <a:pt x="2408060" y="4464291"/>
                  <a:pt x="2392985" y="4475236"/>
                </a:cubicBezTo>
                <a:cubicBezTo>
                  <a:pt x="2385112" y="4480997"/>
                  <a:pt x="2374262" y="4486854"/>
                  <a:pt x="2365142" y="4486374"/>
                </a:cubicBezTo>
                <a:cubicBezTo>
                  <a:pt x="2310124" y="4483494"/>
                  <a:pt x="2257796" y="4497320"/>
                  <a:pt x="2205468" y="4510379"/>
                </a:cubicBezTo>
                <a:cubicBezTo>
                  <a:pt x="2173207" y="4518444"/>
                  <a:pt x="2141714" y="4518924"/>
                  <a:pt x="2109453" y="4510763"/>
                </a:cubicBezTo>
                <a:cubicBezTo>
                  <a:pt x="2086121" y="4504809"/>
                  <a:pt x="2064037" y="4514603"/>
                  <a:pt x="2042242" y="4521324"/>
                </a:cubicBezTo>
                <a:cubicBezTo>
                  <a:pt x="2037729" y="4522667"/>
                  <a:pt x="2033505" y="4527949"/>
                  <a:pt x="2031105" y="4532462"/>
                </a:cubicBezTo>
                <a:cubicBezTo>
                  <a:pt x="2022463" y="4548401"/>
                  <a:pt x="2008157" y="4550896"/>
                  <a:pt x="1990106" y="4544272"/>
                </a:cubicBezTo>
                <a:cubicBezTo>
                  <a:pt x="1975800" y="4539086"/>
                  <a:pt x="1962742" y="4532173"/>
                  <a:pt x="1951123" y="4519883"/>
                </a:cubicBezTo>
                <a:cubicBezTo>
                  <a:pt x="1937490" y="4505481"/>
                  <a:pt x="1923375" y="4489063"/>
                  <a:pt x="1902252" y="4483013"/>
                </a:cubicBezTo>
                <a:cubicBezTo>
                  <a:pt x="1893130" y="4480422"/>
                  <a:pt x="1885257" y="4480038"/>
                  <a:pt x="1875656" y="4482726"/>
                </a:cubicBezTo>
                <a:cubicBezTo>
                  <a:pt x="1857028" y="4487910"/>
                  <a:pt x="1838306" y="4491560"/>
                  <a:pt x="1820831" y="4475525"/>
                </a:cubicBezTo>
                <a:cubicBezTo>
                  <a:pt x="1811229" y="4466691"/>
                  <a:pt x="1798267" y="4461026"/>
                  <a:pt x="1782809" y="4463235"/>
                </a:cubicBezTo>
                <a:cubicBezTo>
                  <a:pt x="1763510" y="4466019"/>
                  <a:pt x="1745939" y="4459010"/>
                  <a:pt x="1729521" y="4448641"/>
                </a:cubicBezTo>
                <a:cubicBezTo>
                  <a:pt x="1723664" y="4444896"/>
                  <a:pt x="1716462" y="4442784"/>
                  <a:pt x="1709646" y="4440959"/>
                </a:cubicBezTo>
                <a:cubicBezTo>
                  <a:pt x="1693899" y="4436735"/>
                  <a:pt x="1678056" y="4432990"/>
                  <a:pt x="1662118" y="4429533"/>
                </a:cubicBezTo>
                <a:cubicBezTo>
                  <a:pt x="1649060" y="4426653"/>
                  <a:pt x="1635906" y="4424540"/>
                  <a:pt x="1622751" y="4422045"/>
                </a:cubicBezTo>
                <a:cubicBezTo>
                  <a:pt x="1608350" y="4419356"/>
                  <a:pt x="1596923" y="4413114"/>
                  <a:pt x="1590971" y="4398617"/>
                </a:cubicBezTo>
                <a:cubicBezTo>
                  <a:pt x="1589051" y="4394008"/>
                  <a:pt x="1584442" y="4390359"/>
                  <a:pt x="1580793" y="4386518"/>
                </a:cubicBezTo>
                <a:cubicBezTo>
                  <a:pt x="1578201" y="4383734"/>
                  <a:pt x="1574744" y="4381621"/>
                  <a:pt x="1572344" y="4378741"/>
                </a:cubicBezTo>
                <a:cubicBezTo>
                  <a:pt x="1559765" y="4363571"/>
                  <a:pt x="1547380" y="4348305"/>
                  <a:pt x="1534898" y="4333134"/>
                </a:cubicBezTo>
                <a:cubicBezTo>
                  <a:pt x="1533649" y="4331694"/>
                  <a:pt x="1532306" y="4329966"/>
                  <a:pt x="1530674" y="4329293"/>
                </a:cubicBezTo>
                <a:cubicBezTo>
                  <a:pt x="1513775" y="4322285"/>
                  <a:pt x="1496684" y="4315660"/>
                  <a:pt x="1479978" y="4308266"/>
                </a:cubicBezTo>
                <a:cubicBezTo>
                  <a:pt x="1473544" y="4305386"/>
                  <a:pt x="1466919" y="4301834"/>
                  <a:pt x="1462118" y="4296841"/>
                </a:cubicBezTo>
                <a:cubicBezTo>
                  <a:pt x="1451173" y="4285511"/>
                  <a:pt x="1441187" y="4273221"/>
                  <a:pt x="1425441" y="4268324"/>
                </a:cubicBezTo>
                <a:cubicBezTo>
                  <a:pt x="1420832" y="4266884"/>
                  <a:pt x="1415360" y="4266116"/>
                  <a:pt x="1410942" y="4267364"/>
                </a:cubicBezTo>
                <a:cubicBezTo>
                  <a:pt x="1392987" y="4272548"/>
                  <a:pt x="1375417" y="4278981"/>
                  <a:pt x="1357558" y="4284454"/>
                </a:cubicBezTo>
                <a:cubicBezTo>
                  <a:pt x="1346229" y="4287815"/>
                  <a:pt x="1335955" y="4291848"/>
                  <a:pt x="1330481" y="4303754"/>
                </a:cubicBezTo>
                <a:cubicBezTo>
                  <a:pt x="1328946" y="4307114"/>
                  <a:pt x="1324624" y="4310763"/>
                  <a:pt x="1321072" y="4311435"/>
                </a:cubicBezTo>
                <a:cubicBezTo>
                  <a:pt x="1298221" y="4315756"/>
                  <a:pt x="1275657" y="4317867"/>
                  <a:pt x="1254630" y="4303177"/>
                </a:cubicBezTo>
                <a:cubicBezTo>
                  <a:pt x="1250213" y="4300009"/>
                  <a:pt x="1241956" y="4300009"/>
                  <a:pt x="1236099" y="4301353"/>
                </a:cubicBezTo>
                <a:cubicBezTo>
                  <a:pt x="1213535" y="4306346"/>
                  <a:pt x="1192124" y="4308074"/>
                  <a:pt x="1172536" y="4292135"/>
                </a:cubicBezTo>
                <a:cubicBezTo>
                  <a:pt x="1170232" y="4290215"/>
                  <a:pt x="1162839" y="4291944"/>
                  <a:pt x="1159383" y="4294344"/>
                </a:cubicBezTo>
                <a:cubicBezTo>
                  <a:pt x="1126065" y="4317772"/>
                  <a:pt x="1107823" y="4318348"/>
                  <a:pt x="1073737" y="4296168"/>
                </a:cubicBezTo>
                <a:cubicBezTo>
                  <a:pt x="1071528" y="4294728"/>
                  <a:pt x="1068649" y="4293096"/>
                  <a:pt x="1067784" y="4290887"/>
                </a:cubicBezTo>
                <a:cubicBezTo>
                  <a:pt x="1061927" y="4276773"/>
                  <a:pt x="1049445" y="4276389"/>
                  <a:pt x="1037059" y="4275237"/>
                </a:cubicBezTo>
                <a:cubicBezTo>
                  <a:pt x="1023425" y="4273989"/>
                  <a:pt x="1009791" y="4272357"/>
                  <a:pt x="996061" y="4271205"/>
                </a:cubicBezTo>
                <a:cubicBezTo>
                  <a:pt x="993660" y="4271012"/>
                  <a:pt x="990972" y="4271780"/>
                  <a:pt x="988571" y="4272645"/>
                </a:cubicBezTo>
                <a:cubicBezTo>
                  <a:pt x="979354" y="4275813"/>
                  <a:pt x="970425" y="4280422"/>
                  <a:pt x="960919" y="4282342"/>
                </a:cubicBezTo>
                <a:cubicBezTo>
                  <a:pt x="940372" y="4286471"/>
                  <a:pt x="920497" y="4294728"/>
                  <a:pt x="898797" y="4291367"/>
                </a:cubicBezTo>
                <a:cubicBezTo>
                  <a:pt x="895053" y="4290792"/>
                  <a:pt x="890732" y="4293576"/>
                  <a:pt x="886700" y="4294632"/>
                </a:cubicBezTo>
                <a:cubicBezTo>
                  <a:pt x="879402" y="4296457"/>
                  <a:pt x="872297" y="4299048"/>
                  <a:pt x="864904" y="4299721"/>
                </a:cubicBezTo>
                <a:cubicBezTo>
                  <a:pt x="845317" y="4301450"/>
                  <a:pt x="825538" y="4302986"/>
                  <a:pt x="805854" y="4303082"/>
                </a:cubicBezTo>
                <a:cubicBezTo>
                  <a:pt x="796350" y="4303177"/>
                  <a:pt x="786844" y="4299529"/>
                  <a:pt x="777242" y="4298089"/>
                </a:cubicBezTo>
                <a:cubicBezTo>
                  <a:pt x="772922" y="4297416"/>
                  <a:pt x="765912" y="4296264"/>
                  <a:pt x="764472" y="4298377"/>
                </a:cubicBezTo>
                <a:cubicBezTo>
                  <a:pt x="753335" y="4314411"/>
                  <a:pt x="737684" y="4311338"/>
                  <a:pt x="721842" y="4311147"/>
                </a:cubicBezTo>
                <a:cubicBezTo>
                  <a:pt x="686892" y="4310763"/>
                  <a:pt x="653095" y="4297225"/>
                  <a:pt x="617280" y="4302986"/>
                </a:cubicBezTo>
                <a:cubicBezTo>
                  <a:pt x="606911" y="4304618"/>
                  <a:pt x="595389" y="4298185"/>
                  <a:pt x="584251" y="4296073"/>
                </a:cubicBezTo>
                <a:cubicBezTo>
                  <a:pt x="578490" y="4295016"/>
                  <a:pt x="572154" y="4293767"/>
                  <a:pt x="566681" y="4295112"/>
                </a:cubicBezTo>
                <a:cubicBezTo>
                  <a:pt x="558232" y="4297225"/>
                  <a:pt x="550070" y="4301065"/>
                  <a:pt x="542101" y="4304809"/>
                </a:cubicBezTo>
                <a:cubicBezTo>
                  <a:pt x="527315" y="4311722"/>
                  <a:pt x="512145" y="4311722"/>
                  <a:pt x="497262" y="4306634"/>
                </a:cubicBezTo>
                <a:cubicBezTo>
                  <a:pt x="476139" y="4299432"/>
                  <a:pt x="455208" y="4299432"/>
                  <a:pt x="433988" y="4305193"/>
                </a:cubicBezTo>
                <a:cubicBezTo>
                  <a:pt x="416802" y="4309898"/>
                  <a:pt x="399134" y="4313163"/>
                  <a:pt x="382619" y="4319499"/>
                </a:cubicBezTo>
                <a:cubicBezTo>
                  <a:pt x="375322" y="4322285"/>
                  <a:pt x="369177" y="4330541"/>
                  <a:pt x="364761" y="4337647"/>
                </a:cubicBezTo>
                <a:cubicBezTo>
                  <a:pt x="355832" y="4352049"/>
                  <a:pt x="339701" y="4351953"/>
                  <a:pt x="326355" y="4341295"/>
                </a:cubicBezTo>
                <a:cubicBezTo>
                  <a:pt x="312336" y="4330062"/>
                  <a:pt x="294670" y="4323437"/>
                  <a:pt x="278539" y="4315083"/>
                </a:cubicBezTo>
                <a:cubicBezTo>
                  <a:pt x="277195" y="4314411"/>
                  <a:pt x="274698" y="4315179"/>
                  <a:pt x="273066" y="4315947"/>
                </a:cubicBezTo>
                <a:cubicBezTo>
                  <a:pt x="246278" y="4328430"/>
                  <a:pt x="218530" y="4330734"/>
                  <a:pt x="189053" y="4328814"/>
                </a:cubicBezTo>
                <a:cubicBezTo>
                  <a:pt x="172347" y="4327757"/>
                  <a:pt x="154872" y="4335822"/>
                  <a:pt x="137877" y="4340047"/>
                </a:cubicBezTo>
                <a:cubicBezTo>
                  <a:pt x="135957" y="4340527"/>
                  <a:pt x="134325" y="4342928"/>
                  <a:pt x="133077" y="4344752"/>
                </a:cubicBezTo>
                <a:cubicBezTo>
                  <a:pt x="121074" y="4362899"/>
                  <a:pt x="104944" y="4367892"/>
                  <a:pt x="85356" y="4356082"/>
                </a:cubicBezTo>
                <a:cubicBezTo>
                  <a:pt x="72395" y="4348208"/>
                  <a:pt x="59529" y="4346385"/>
                  <a:pt x="45030" y="4346096"/>
                </a:cubicBezTo>
                <a:cubicBezTo>
                  <a:pt x="35813" y="4345904"/>
                  <a:pt x="26692" y="4341295"/>
                  <a:pt x="17282" y="4339951"/>
                </a:cubicBezTo>
                <a:lnTo>
                  <a:pt x="0" y="433833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89FEC4D-9707-4A07-8653-95C4B3F6EA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20070" y="1482725"/>
            <a:ext cx="5298868" cy="1944688"/>
          </a:xfrm>
        </p:spPr>
        <p:txBody>
          <a:bodyPr anchor="ctr"/>
          <a:lstStyle>
            <a:lvl1pPr>
              <a:defRPr sz="7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25CFEF06-093E-4214-8225-4830A0E94C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r>
              <a:rPr lang="en-US"/>
              <a:t>2/1/20XX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ED3498B-06FE-4F16-B964-F2418D1B1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xmlns="" id="{A97DD98A-D0B8-45D8-9004-1AA42E0DD35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047545" y="5636352"/>
            <a:ext cx="6094413" cy="461962"/>
          </a:xfrm>
        </p:spPr>
        <p:txBody>
          <a:bodyPr lIns="0"/>
          <a:lstStyle>
            <a:lvl1pPr>
              <a:buNone/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2641D3A3-4179-4FE1-AE52-5351DA8393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r>
              <a:rPr lang="en-US">
                <a:solidFill>
                  <a:schemeClr val="tx1">
                    <a:alpha val="70000"/>
                  </a:schemeClr>
                </a:solidFill>
              </a:rPr>
              <a:t>Sample Footer Text</a:t>
            </a:r>
            <a:endParaRPr lang="en-US" dirty="0">
              <a:solidFill>
                <a:schemeClr val="tx1">
                  <a:alpha val="70000"/>
                </a:schemeClr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xmlns="" id="{7A55BDFA-25CC-40CE-8723-5E6302A83B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3048000" y="4058937"/>
            <a:ext cx="6095524" cy="1410656"/>
          </a:xfrm>
          <a:custGeom>
            <a:avLst/>
            <a:gdLst>
              <a:gd name="connsiteX0" fmla="*/ 6095524 w 6095524"/>
              <a:gd name="connsiteY0" fmla="*/ 0 h 1410656"/>
              <a:gd name="connsiteX1" fmla="*/ 6095524 w 6095524"/>
              <a:gd name="connsiteY1" fmla="*/ 221634 h 1410656"/>
              <a:gd name="connsiteX2" fmla="*/ 6061052 w 6095524"/>
              <a:gd name="connsiteY2" fmla="*/ 237063 h 1410656"/>
              <a:gd name="connsiteX3" fmla="*/ 6040890 w 6095524"/>
              <a:gd name="connsiteY3" fmla="*/ 245128 h 1410656"/>
              <a:gd name="connsiteX4" fmla="*/ 5957836 w 6095524"/>
              <a:gd name="connsiteY4" fmla="*/ 297073 h 1410656"/>
              <a:gd name="connsiteX5" fmla="*/ 5882656 w 6095524"/>
              <a:gd name="connsiteY5" fmla="*/ 361307 h 1410656"/>
              <a:gd name="connsiteX6" fmla="*/ 5827448 w 6095524"/>
              <a:gd name="connsiteY6" fmla="*/ 437542 h 1410656"/>
              <a:gd name="connsiteX7" fmla="*/ 5811989 w 6095524"/>
              <a:gd name="connsiteY7" fmla="*/ 455690 h 1410656"/>
              <a:gd name="connsiteX8" fmla="*/ 5769742 w 6095524"/>
              <a:gd name="connsiteY8" fmla="*/ 478445 h 1410656"/>
              <a:gd name="connsiteX9" fmla="*/ 5732393 w 6095524"/>
              <a:gd name="connsiteY9" fmla="*/ 495535 h 1410656"/>
              <a:gd name="connsiteX10" fmla="*/ 5705316 w 6095524"/>
              <a:gd name="connsiteY10" fmla="*/ 514451 h 1410656"/>
              <a:gd name="connsiteX11" fmla="*/ 5682465 w 6095524"/>
              <a:gd name="connsiteY11" fmla="*/ 531830 h 1410656"/>
              <a:gd name="connsiteX12" fmla="*/ 5630712 w 6095524"/>
              <a:gd name="connsiteY12" fmla="*/ 576765 h 1410656"/>
              <a:gd name="connsiteX13" fmla="*/ 5573392 w 6095524"/>
              <a:gd name="connsiteY13" fmla="*/ 614691 h 1410656"/>
              <a:gd name="connsiteX14" fmla="*/ 5527304 w 6095524"/>
              <a:gd name="connsiteY14" fmla="*/ 661162 h 1410656"/>
              <a:gd name="connsiteX15" fmla="*/ 5508293 w 6095524"/>
              <a:gd name="connsiteY15" fmla="*/ 686318 h 1410656"/>
              <a:gd name="connsiteX16" fmla="*/ 5468350 w 6095524"/>
              <a:gd name="connsiteY16" fmla="*/ 703505 h 1410656"/>
              <a:gd name="connsiteX17" fmla="*/ 5425048 w 6095524"/>
              <a:gd name="connsiteY17" fmla="*/ 730389 h 1410656"/>
              <a:gd name="connsiteX18" fmla="*/ 5394322 w 6095524"/>
              <a:gd name="connsiteY18" fmla="*/ 757081 h 1410656"/>
              <a:gd name="connsiteX19" fmla="*/ 5370608 w 6095524"/>
              <a:gd name="connsiteY19" fmla="*/ 774940 h 1410656"/>
              <a:gd name="connsiteX20" fmla="*/ 5337098 w 6095524"/>
              <a:gd name="connsiteY20" fmla="*/ 792895 h 1410656"/>
              <a:gd name="connsiteX21" fmla="*/ 5303493 w 6095524"/>
              <a:gd name="connsiteY21" fmla="*/ 816419 h 1410656"/>
              <a:gd name="connsiteX22" fmla="*/ 5287171 w 6095524"/>
              <a:gd name="connsiteY22" fmla="*/ 830917 h 1410656"/>
              <a:gd name="connsiteX23" fmla="*/ 5255581 w 6095524"/>
              <a:gd name="connsiteY23" fmla="*/ 855016 h 1410656"/>
              <a:gd name="connsiteX24" fmla="*/ 5223032 w 6095524"/>
              <a:gd name="connsiteY24" fmla="*/ 877484 h 1410656"/>
              <a:gd name="connsiteX25" fmla="*/ 5161870 w 6095524"/>
              <a:gd name="connsiteY25" fmla="*/ 903216 h 1410656"/>
              <a:gd name="connsiteX26" fmla="*/ 5106182 w 6095524"/>
              <a:gd name="connsiteY26" fmla="*/ 941046 h 1410656"/>
              <a:gd name="connsiteX27" fmla="*/ 5062014 w 6095524"/>
              <a:gd name="connsiteY27" fmla="*/ 968698 h 1410656"/>
              <a:gd name="connsiteX28" fmla="*/ 5036282 w 6095524"/>
              <a:gd name="connsiteY28" fmla="*/ 986846 h 1410656"/>
              <a:gd name="connsiteX29" fmla="*/ 4989043 w 6095524"/>
              <a:gd name="connsiteY29" fmla="*/ 1027364 h 1410656"/>
              <a:gd name="connsiteX30" fmla="*/ 4915783 w 6095524"/>
              <a:gd name="connsiteY30" fmla="*/ 1069994 h 1410656"/>
              <a:gd name="connsiteX31" fmla="*/ 4871520 w 6095524"/>
              <a:gd name="connsiteY31" fmla="*/ 1093038 h 1410656"/>
              <a:gd name="connsiteX32" fmla="*/ 4776274 w 6095524"/>
              <a:gd name="connsiteY32" fmla="*/ 1127796 h 1410656"/>
              <a:gd name="connsiteX33" fmla="*/ 4745548 w 6095524"/>
              <a:gd name="connsiteY33" fmla="*/ 1140182 h 1410656"/>
              <a:gd name="connsiteX34" fmla="*/ 4710408 w 6095524"/>
              <a:gd name="connsiteY34" fmla="*/ 1148343 h 1410656"/>
              <a:gd name="connsiteX35" fmla="*/ 4653950 w 6095524"/>
              <a:gd name="connsiteY35" fmla="*/ 1167642 h 1410656"/>
              <a:gd name="connsiteX36" fmla="*/ 4543725 w 6095524"/>
              <a:gd name="connsiteY36" fmla="*/ 1200863 h 1410656"/>
              <a:gd name="connsiteX37" fmla="*/ 4519530 w 6095524"/>
              <a:gd name="connsiteY37" fmla="*/ 1205952 h 1410656"/>
              <a:gd name="connsiteX38" fmla="*/ 4457887 w 6095524"/>
              <a:gd name="connsiteY38" fmla="*/ 1227363 h 1410656"/>
              <a:gd name="connsiteX39" fmla="*/ 4420922 w 6095524"/>
              <a:gd name="connsiteY39" fmla="*/ 1241765 h 1410656"/>
              <a:gd name="connsiteX40" fmla="*/ 4390292 w 6095524"/>
              <a:gd name="connsiteY40" fmla="*/ 1250023 h 1410656"/>
              <a:gd name="connsiteX41" fmla="*/ 4363216 w 6095524"/>
              <a:gd name="connsiteY41" fmla="*/ 1253864 h 1410656"/>
              <a:gd name="connsiteX42" fmla="*/ 4291973 w 6095524"/>
              <a:gd name="connsiteY42" fmla="*/ 1272874 h 1410656"/>
              <a:gd name="connsiteX43" fmla="*/ 4263552 w 6095524"/>
              <a:gd name="connsiteY43" fmla="*/ 1280364 h 1410656"/>
              <a:gd name="connsiteX44" fmla="*/ 4189813 w 6095524"/>
              <a:gd name="connsiteY44" fmla="*/ 1306096 h 1410656"/>
              <a:gd name="connsiteX45" fmla="*/ 4127306 w 6095524"/>
              <a:gd name="connsiteY45" fmla="*/ 1323090 h 1410656"/>
              <a:gd name="connsiteX46" fmla="*/ 4101192 w 6095524"/>
              <a:gd name="connsiteY46" fmla="*/ 1331251 h 1410656"/>
              <a:gd name="connsiteX47" fmla="*/ 4041470 w 6095524"/>
              <a:gd name="connsiteY47" fmla="*/ 1344886 h 1410656"/>
              <a:gd name="connsiteX48" fmla="*/ 4007672 w 6095524"/>
              <a:gd name="connsiteY48" fmla="*/ 1354488 h 1410656"/>
              <a:gd name="connsiteX49" fmla="*/ 3925195 w 6095524"/>
              <a:gd name="connsiteY49" fmla="*/ 1365337 h 1410656"/>
              <a:gd name="connsiteX50" fmla="*/ 3840029 w 6095524"/>
              <a:gd name="connsiteY50" fmla="*/ 1375802 h 1410656"/>
              <a:gd name="connsiteX51" fmla="*/ 3793270 w 6095524"/>
              <a:gd name="connsiteY51" fmla="*/ 1379259 h 1410656"/>
              <a:gd name="connsiteX52" fmla="*/ 3752464 w 6095524"/>
              <a:gd name="connsiteY52" fmla="*/ 1384733 h 1410656"/>
              <a:gd name="connsiteX53" fmla="*/ 3716938 w 6095524"/>
              <a:gd name="connsiteY53" fmla="*/ 1388189 h 1410656"/>
              <a:gd name="connsiteX54" fmla="*/ 3660386 w 6095524"/>
              <a:gd name="connsiteY54" fmla="*/ 1395198 h 1410656"/>
              <a:gd name="connsiteX55" fmla="*/ 3636862 w 6095524"/>
              <a:gd name="connsiteY55" fmla="*/ 1397023 h 1410656"/>
              <a:gd name="connsiteX56" fmla="*/ 3581365 w 6095524"/>
              <a:gd name="connsiteY56" fmla="*/ 1396926 h 1410656"/>
              <a:gd name="connsiteX57" fmla="*/ 3562066 w 6095524"/>
              <a:gd name="connsiteY57" fmla="*/ 1395966 h 1410656"/>
              <a:gd name="connsiteX58" fmla="*/ 3524908 w 6095524"/>
              <a:gd name="connsiteY58" fmla="*/ 1384060 h 1410656"/>
              <a:gd name="connsiteX59" fmla="*/ 3520492 w 6095524"/>
              <a:gd name="connsiteY59" fmla="*/ 1383196 h 1410656"/>
              <a:gd name="connsiteX60" fmla="*/ 3496103 w 6095524"/>
              <a:gd name="connsiteY60" fmla="*/ 1378491 h 1410656"/>
              <a:gd name="connsiteX61" fmla="*/ 3482757 w 6095524"/>
              <a:gd name="connsiteY61" fmla="*/ 1376955 h 1410656"/>
              <a:gd name="connsiteX62" fmla="*/ 3432061 w 6095524"/>
              <a:gd name="connsiteY62" fmla="*/ 1367162 h 1410656"/>
              <a:gd name="connsiteX63" fmla="*/ 3402873 w 6095524"/>
              <a:gd name="connsiteY63" fmla="*/ 1362553 h 1410656"/>
              <a:gd name="connsiteX64" fmla="*/ 3379253 w 6095524"/>
              <a:gd name="connsiteY64" fmla="*/ 1363225 h 1410656"/>
              <a:gd name="connsiteX65" fmla="*/ 3337774 w 6095524"/>
              <a:gd name="connsiteY65" fmla="*/ 1364089 h 1410656"/>
              <a:gd name="connsiteX66" fmla="*/ 3324524 w 6095524"/>
              <a:gd name="connsiteY66" fmla="*/ 1366298 h 1410656"/>
              <a:gd name="connsiteX67" fmla="*/ 3264610 w 6095524"/>
              <a:gd name="connsiteY67" fmla="*/ 1359960 h 1410656"/>
              <a:gd name="connsiteX68" fmla="*/ 3230429 w 6095524"/>
              <a:gd name="connsiteY68" fmla="*/ 1359480 h 1410656"/>
              <a:gd name="connsiteX69" fmla="*/ 3191927 w 6095524"/>
              <a:gd name="connsiteY69" fmla="*/ 1351607 h 1410656"/>
              <a:gd name="connsiteX70" fmla="*/ 3180694 w 6095524"/>
              <a:gd name="connsiteY70" fmla="*/ 1351991 h 1410656"/>
              <a:gd name="connsiteX71" fmla="*/ 3168116 w 6095524"/>
              <a:gd name="connsiteY71" fmla="*/ 1352663 h 1410656"/>
              <a:gd name="connsiteX72" fmla="*/ 3129517 w 6095524"/>
              <a:gd name="connsiteY72" fmla="*/ 1353240 h 1410656"/>
              <a:gd name="connsiteX73" fmla="*/ 3106089 w 6095524"/>
              <a:gd name="connsiteY73" fmla="*/ 1356120 h 1410656"/>
              <a:gd name="connsiteX74" fmla="*/ 3061444 w 6095524"/>
              <a:gd name="connsiteY74" fmla="*/ 1354392 h 1410656"/>
              <a:gd name="connsiteX75" fmla="*/ 3044928 w 6095524"/>
              <a:gd name="connsiteY75" fmla="*/ 1356888 h 1410656"/>
              <a:gd name="connsiteX76" fmla="*/ 3003162 w 6095524"/>
              <a:gd name="connsiteY76" fmla="*/ 1357176 h 1410656"/>
              <a:gd name="connsiteX77" fmla="*/ 2965716 w 6095524"/>
              <a:gd name="connsiteY77" fmla="*/ 1355736 h 1410656"/>
              <a:gd name="connsiteX78" fmla="*/ 2929614 w 6095524"/>
              <a:gd name="connsiteY78" fmla="*/ 1356504 h 1410656"/>
              <a:gd name="connsiteX79" fmla="*/ 2903786 w 6095524"/>
              <a:gd name="connsiteY79" fmla="*/ 1359672 h 1410656"/>
              <a:gd name="connsiteX80" fmla="*/ 2875750 w 6095524"/>
              <a:gd name="connsiteY80" fmla="*/ 1361592 h 1410656"/>
              <a:gd name="connsiteX81" fmla="*/ 2798458 w 6095524"/>
              <a:gd name="connsiteY81" fmla="*/ 1373018 h 1410656"/>
              <a:gd name="connsiteX82" fmla="*/ 2784152 w 6095524"/>
              <a:gd name="connsiteY82" fmla="*/ 1370234 h 1410656"/>
              <a:gd name="connsiteX83" fmla="*/ 2702922 w 6095524"/>
              <a:gd name="connsiteY83" fmla="*/ 1367641 h 1410656"/>
              <a:gd name="connsiteX84" fmla="*/ 2685256 w 6095524"/>
              <a:gd name="connsiteY84" fmla="*/ 1367834 h 1410656"/>
              <a:gd name="connsiteX85" fmla="*/ 2637824 w 6095524"/>
              <a:gd name="connsiteY85" fmla="*/ 1356504 h 1410656"/>
              <a:gd name="connsiteX86" fmla="*/ 2564661 w 6095524"/>
              <a:gd name="connsiteY86" fmla="*/ 1374459 h 1410656"/>
              <a:gd name="connsiteX87" fmla="*/ 2496201 w 6095524"/>
              <a:gd name="connsiteY87" fmla="*/ 1396926 h 1410656"/>
              <a:gd name="connsiteX88" fmla="*/ 2487560 w 6095524"/>
              <a:gd name="connsiteY88" fmla="*/ 1399807 h 1410656"/>
              <a:gd name="connsiteX89" fmla="*/ 2462980 w 6095524"/>
              <a:gd name="connsiteY89" fmla="*/ 1404704 h 1410656"/>
              <a:gd name="connsiteX90" fmla="*/ 2432544 w 6095524"/>
              <a:gd name="connsiteY90" fmla="*/ 1406432 h 1410656"/>
              <a:gd name="connsiteX91" fmla="*/ 2393945 w 6095524"/>
              <a:gd name="connsiteY91" fmla="*/ 1410656 h 1410656"/>
              <a:gd name="connsiteX92" fmla="*/ 2363029 w 6095524"/>
              <a:gd name="connsiteY92" fmla="*/ 1405375 h 1410656"/>
              <a:gd name="connsiteX93" fmla="*/ 2319821 w 6095524"/>
              <a:gd name="connsiteY93" fmla="*/ 1397502 h 1410656"/>
              <a:gd name="connsiteX94" fmla="*/ 2279111 w 6095524"/>
              <a:gd name="connsiteY94" fmla="*/ 1390013 h 1410656"/>
              <a:gd name="connsiteX95" fmla="*/ 2266245 w 6095524"/>
              <a:gd name="connsiteY95" fmla="*/ 1398846 h 1410656"/>
              <a:gd name="connsiteX96" fmla="*/ 2246370 w 6095524"/>
              <a:gd name="connsiteY96" fmla="*/ 1406527 h 1410656"/>
              <a:gd name="connsiteX97" fmla="*/ 2224287 w 6095524"/>
              <a:gd name="connsiteY97" fmla="*/ 1397310 h 1410656"/>
              <a:gd name="connsiteX98" fmla="*/ 2172630 w 6095524"/>
              <a:gd name="connsiteY98" fmla="*/ 1378204 h 1410656"/>
              <a:gd name="connsiteX99" fmla="*/ 2139985 w 6095524"/>
              <a:gd name="connsiteY99" fmla="*/ 1377339 h 1410656"/>
              <a:gd name="connsiteX100" fmla="*/ 2069030 w 6095524"/>
              <a:gd name="connsiteY100" fmla="*/ 1369178 h 1410656"/>
              <a:gd name="connsiteX101" fmla="*/ 2022655 w 6095524"/>
              <a:gd name="connsiteY101" fmla="*/ 1357560 h 1410656"/>
              <a:gd name="connsiteX102" fmla="*/ 1989339 w 6095524"/>
              <a:gd name="connsiteY102" fmla="*/ 1344406 h 1410656"/>
              <a:gd name="connsiteX103" fmla="*/ 1941618 w 6095524"/>
              <a:gd name="connsiteY103" fmla="*/ 1327219 h 1410656"/>
              <a:gd name="connsiteX104" fmla="*/ 1893707 w 6095524"/>
              <a:gd name="connsiteY104" fmla="*/ 1318290 h 1410656"/>
              <a:gd name="connsiteX105" fmla="*/ 1859045 w 6095524"/>
              <a:gd name="connsiteY105" fmla="*/ 1307056 h 1410656"/>
              <a:gd name="connsiteX106" fmla="*/ 1816702 w 6095524"/>
              <a:gd name="connsiteY106" fmla="*/ 1299374 h 1410656"/>
              <a:gd name="connsiteX107" fmla="*/ 1781177 w 6095524"/>
              <a:gd name="connsiteY107" fmla="*/ 1299087 h 1410656"/>
              <a:gd name="connsiteX108" fmla="*/ 1725488 w 6095524"/>
              <a:gd name="connsiteY108" fmla="*/ 1300431 h 1410656"/>
              <a:gd name="connsiteX109" fmla="*/ 1657318 w 6095524"/>
              <a:gd name="connsiteY109" fmla="*/ 1277196 h 1410656"/>
              <a:gd name="connsiteX110" fmla="*/ 1629761 w 6095524"/>
              <a:gd name="connsiteY110" fmla="*/ 1272010 h 1410656"/>
              <a:gd name="connsiteX111" fmla="*/ 1603837 w 6095524"/>
              <a:gd name="connsiteY111" fmla="*/ 1269610 h 1410656"/>
              <a:gd name="connsiteX112" fmla="*/ 1548820 w 6095524"/>
              <a:gd name="connsiteY112" fmla="*/ 1254152 h 1410656"/>
              <a:gd name="connsiteX113" fmla="*/ 1526449 w 6095524"/>
              <a:gd name="connsiteY113" fmla="*/ 1249062 h 1410656"/>
              <a:gd name="connsiteX114" fmla="*/ 1495147 w 6095524"/>
              <a:gd name="connsiteY114" fmla="*/ 1249159 h 1410656"/>
              <a:gd name="connsiteX115" fmla="*/ 1438211 w 6095524"/>
              <a:gd name="connsiteY115" fmla="*/ 1242054 h 1410656"/>
              <a:gd name="connsiteX116" fmla="*/ 1381370 w 6095524"/>
              <a:gd name="connsiteY116" fmla="*/ 1221314 h 1410656"/>
              <a:gd name="connsiteX117" fmla="*/ 1357270 w 6095524"/>
              <a:gd name="connsiteY117" fmla="*/ 1223330 h 1410656"/>
              <a:gd name="connsiteX118" fmla="*/ 1348629 w 6095524"/>
              <a:gd name="connsiteY118" fmla="*/ 1222851 h 1410656"/>
              <a:gd name="connsiteX119" fmla="*/ 1270953 w 6095524"/>
              <a:gd name="connsiteY119" fmla="*/ 1211424 h 1410656"/>
              <a:gd name="connsiteX120" fmla="*/ 1263175 w 6095524"/>
              <a:gd name="connsiteY120" fmla="*/ 1210177 h 1410656"/>
              <a:gd name="connsiteX121" fmla="*/ 1226690 w 6095524"/>
              <a:gd name="connsiteY121" fmla="*/ 1199999 h 1410656"/>
              <a:gd name="connsiteX122" fmla="*/ 1134706 w 6095524"/>
              <a:gd name="connsiteY122" fmla="*/ 1193662 h 1410656"/>
              <a:gd name="connsiteX123" fmla="*/ 1129042 w 6095524"/>
              <a:gd name="connsiteY123" fmla="*/ 1192894 h 1410656"/>
              <a:gd name="connsiteX124" fmla="*/ 1098220 w 6095524"/>
              <a:gd name="connsiteY124" fmla="*/ 1197982 h 1410656"/>
              <a:gd name="connsiteX125" fmla="*/ 1082955 w 6095524"/>
              <a:gd name="connsiteY125" fmla="*/ 1205184 h 1410656"/>
              <a:gd name="connsiteX126" fmla="*/ 1059143 w 6095524"/>
              <a:gd name="connsiteY126" fmla="*/ 1212673 h 1410656"/>
              <a:gd name="connsiteX127" fmla="*/ 1034947 w 6095524"/>
              <a:gd name="connsiteY127" fmla="*/ 1215458 h 1410656"/>
              <a:gd name="connsiteX128" fmla="*/ 994332 w 6095524"/>
              <a:gd name="connsiteY128" fmla="*/ 1204127 h 1410656"/>
              <a:gd name="connsiteX129" fmla="*/ 979546 w 6095524"/>
              <a:gd name="connsiteY129" fmla="*/ 1202975 h 1410656"/>
              <a:gd name="connsiteX130" fmla="*/ 946613 w 6095524"/>
              <a:gd name="connsiteY130" fmla="*/ 1197503 h 1410656"/>
              <a:gd name="connsiteX131" fmla="*/ 917808 w 6095524"/>
              <a:gd name="connsiteY131" fmla="*/ 1197887 h 1410656"/>
              <a:gd name="connsiteX132" fmla="*/ 894669 w 6095524"/>
              <a:gd name="connsiteY132" fmla="*/ 1206624 h 1410656"/>
              <a:gd name="connsiteX133" fmla="*/ 861063 w 6095524"/>
              <a:gd name="connsiteY133" fmla="*/ 1208352 h 1410656"/>
              <a:gd name="connsiteX134" fmla="*/ 839363 w 6095524"/>
              <a:gd name="connsiteY134" fmla="*/ 1202015 h 1410656"/>
              <a:gd name="connsiteX135" fmla="*/ 834947 w 6095524"/>
              <a:gd name="connsiteY135" fmla="*/ 1201152 h 1410656"/>
              <a:gd name="connsiteX136" fmla="*/ 778202 w 6095524"/>
              <a:gd name="connsiteY136" fmla="*/ 1200767 h 1410656"/>
              <a:gd name="connsiteX137" fmla="*/ 707343 w 6095524"/>
              <a:gd name="connsiteY137" fmla="*/ 1219874 h 1410656"/>
              <a:gd name="connsiteX138" fmla="*/ 695629 w 6095524"/>
              <a:gd name="connsiteY138" fmla="*/ 1223907 h 1410656"/>
              <a:gd name="connsiteX139" fmla="*/ 638500 w 6095524"/>
              <a:gd name="connsiteY139" fmla="*/ 1230916 h 1410656"/>
              <a:gd name="connsiteX140" fmla="*/ 607872 w 6095524"/>
              <a:gd name="connsiteY140" fmla="*/ 1238021 h 1410656"/>
              <a:gd name="connsiteX141" fmla="*/ 585788 w 6095524"/>
              <a:gd name="connsiteY141" fmla="*/ 1238405 h 1410656"/>
              <a:gd name="connsiteX142" fmla="*/ 559097 w 6095524"/>
              <a:gd name="connsiteY142" fmla="*/ 1250983 h 1410656"/>
              <a:gd name="connsiteX143" fmla="*/ 550358 w 6095524"/>
              <a:gd name="connsiteY143" fmla="*/ 1256456 h 1410656"/>
              <a:gd name="connsiteX144" fmla="*/ 539893 w 6095524"/>
              <a:gd name="connsiteY144" fmla="*/ 1259720 h 1410656"/>
              <a:gd name="connsiteX145" fmla="*/ 492462 w 6095524"/>
              <a:gd name="connsiteY145" fmla="*/ 1270090 h 1410656"/>
              <a:gd name="connsiteX146" fmla="*/ 484011 w 6095524"/>
              <a:gd name="connsiteY146" fmla="*/ 1275947 h 1410656"/>
              <a:gd name="connsiteX147" fmla="*/ 478346 w 6095524"/>
              <a:gd name="connsiteY147" fmla="*/ 1279596 h 1410656"/>
              <a:gd name="connsiteX148" fmla="*/ 432260 w 6095524"/>
              <a:gd name="connsiteY148" fmla="*/ 1285741 h 1410656"/>
              <a:gd name="connsiteX149" fmla="*/ 403455 w 6095524"/>
              <a:gd name="connsiteY149" fmla="*/ 1303119 h 1410656"/>
              <a:gd name="connsiteX150" fmla="*/ 395583 w 6095524"/>
              <a:gd name="connsiteY150" fmla="*/ 1310512 h 1410656"/>
              <a:gd name="connsiteX151" fmla="*/ 368025 w 6095524"/>
              <a:gd name="connsiteY151" fmla="*/ 1321650 h 1410656"/>
              <a:gd name="connsiteX152" fmla="*/ 275371 w 6095524"/>
              <a:gd name="connsiteY152" fmla="*/ 1343062 h 1410656"/>
              <a:gd name="connsiteX153" fmla="*/ 248871 w 6095524"/>
              <a:gd name="connsiteY153" fmla="*/ 1335476 h 1410656"/>
              <a:gd name="connsiteX154" fmla="*/ 198559 w 6095524"/>
              <a:gd name="connsiteY154" fmla="*/ 1355831 h 1410656"/>
              <a:gd name="connsiteX155" fmla="*/ 154583 w 6095524"/>
              <a:gd name="connsiteY155" fmla="*/ 1367353 h 1410656"/>
              <a:gd name="connsiteX156" fmla="*/ 138261 w 6095524"/>
              <a:gd name="connsiteY156" fmla="*/ 1370138 h 1410656"/>
              <a:gd name="connsiteX157" fmla="*/ 86606 w 6095524"/>
              <a:gd name="connsiteY157" fmla="*/ 1375227 h 1410656"/>
              <a:gd name="connsiteX158" fmla="*/ 60009 w 6095524"/>
              <a:gd name="connsiteY158" fmla="*/ 1386749 h 1410656"/>
              <a:gd name="connsiteX159" fmla="*/ 30568 w 6095524"/>
              <a:gd name="connsiteY159" fmla="*/ 1395570 h 1410656"/>
              <a:gd name="connsiteX160" fmla="*/ 0 w 6095524"/>
              <a:gd name="connsiteY160" fmla="*/ 1397975 h 1410656"/>
              <a:gd name="connsiteX161" fmla="*/ 0 w 6095524"/>
              <a:gd name="connsiteY161" fmla="*/ 1041395 h 1410656"/>
              <a:gd name="connsiteX162" fmla="*/ 17282 w 6095524"/>
              <a:gd name="connsiteY162" fmla="*/ 1043014 h 1410656"/>
              <a:gd name="connsiteX163" fmla="*/ 45030 w 6095524"/>
              <a:gd name="connsiteY163" fmla="*/ 1049159 h 1410656"/>
              <a:gd name="connsiteX164" fmla="*/ 85356 w 6095524"/>
              <a:gd name="connsiteY164" fmla="*/ 1059145 h 1410656"/>
              <a:gd name="connsiteX165" fmla="*/ 133077 w 6095524"/>
              <a:gd name="connsiteY165" fmla="*/ 1047815 h 1410656"/>
              <a:gd name="connsiteX166" fmla="*/ 137877 w 6095524"/>
              <a:gd name="connsiteY166" fmla="*/ 1043110 h 1410656"/>
              <a:gd name="connsiteX167" fmla="*/ 189053 w 6095524"/>
              <a:gd name="connsiteY167" fmla="*/ 1031877 h 1410656"/>
              <a:gd name="connsiteX168" fmla="*/ 273066 w 6095524"/>
              <a:gd name="connsiteY168" fmla="*/ 1019010 h 1410656"/>
              <a:gd name="connsiteX169" fmla="*/ 278539 w 6095524"/>
              <a:gd name="connsiteY169" fmla="*/ 1018146 h 1410656"/>
              <a:gd name="connsiteX170" fmla="*/ 326355 w 6095524"/>
              <a:gd name="connsiteY170" fmla="*/ 1044358 h 1410656"/>
              <a:gd name="connsiteX171" fmla="*/ 364761 w 6095524"/>
              <a:gd name="connsiteY171" fmla="*/ 1040710 h 1410656"/>
              <a:gd name="connsiteX172" fmla="*/ 382619 w 6095524"/>
              <a:gd name="connsiteY172" fmla="*/ 1022562 h 1410656"/>
              <a:gd name="connsiteX173" fmla="*/ 433988 w 6095524"/>
              <a:gd name="connsiteY173" fmla="*/ 1008256 h 1410656"/>
              <a:gd name="connsiteX174" fmla="*/ 497262 w 6095524"/>
              <a:gd name="connsiteY174" fmla="*/ 1009697 h 1410656"/>
              <a:gd name="connsiteX175" fmla="*/ 542101 w 6095524"/>
              <a:gd name="connsiteY175" fmla="*/ 1007872 h 1410656"/>
              <a:gd name="connsiteX176" fmla="*/ 566681 w 6095524"/>
              <a:gd name="connsiteY176" fmla="*/ 998175 h 1410656"/>
              <a:gd name="connsiteX177" fmla="*/ 584251 w 6095524"/>
              <a:gd name="connsiteY177" fmla="*/ 999136 h 1410656"/>
              <a:gd name="connsiteX178" fmla="*/ 617280 w 6095524"/>
              <a:gd name="connsiteY178" fmla="*/ 1006049 h 1410656"/>
              <a:gd name="connsiteX179" fmla="*/ 721842 w 6095524"/>
              <a:gd name="connsiteY179" fmla="*/ 1014210 h 1410656"/>
              <a:gd name="connsiteX180" fmla="*/ 764472 w 6095524"/>
              <a:gd name="connsiteY180" fmla="*/ 1001440 h 1410656"/>
              <a:gd name="connsiteX181" fmla="*/ 777242 w 6095524"/>
              <a:gd name="connsiteY181" fmla="*/ 1001152 h 1410656"/>
              <a:gd name="connsiteX182" fmla="*/ 805854 w 6095524"/>
              <a:gd name="connsiteY182" fmla="*/ 1006145 h 1410656"/>
              <a:gd name="connsiteX183" fmla="*/ 864904 w 6095524"/>
              <a:gd name="connsiteY183" fmla="*/ 1002784 h 1410656"/>
              <a:gd name="connsiteX184" fmla="*/ 886700 w 6095524"/>
              <a:gd name="connsiteY184" fmla="*/ 997695 h 1410656"/>
              <a:gd name="connsiteX185" fmla="*/ 898797 w 6095524"/>
              <a:gd name="connsiteY185" fmla="*/ 994430 h 1410656"/>
              <a:gd name="connsiteX186" fmla="*/ 960919 w 6095524"/>
              <a:gd name="connsiteY186" fmla="*/ 985405 h 1410656"/>
              <a:gd name="connsiteX187" fmla="*/ 988571 w 6095524"/>
              <a:gd name="connsiteY187" fmla="*/ 975708 h 1410656"/>
              <a:gd name="connsiteX188" fmla="*/ 996061 w 6095524"/>
              <a:gd name="connsiteY188" fmla="*/ 974268 h 1410656"/>
              <a:gd name="connsiteX189" fmla="*/ 1037059 w 6095524"/>
              <a:gd name="connsiteY189" fmla="*/ 978300 h 1410656"/>
              <a:gd name="connsiteX190" fmla="*/ 1067784 w 6095524"/>
              <a:gd name="connsiteY190" fmla="*/ 993950 h 1410656"/>
              <a:gd name="connsiteX191" fmla="*/ 1073737 w 6095524"/>
              <a:gd name="connsiteY191" fmla="*/ 999231 h 1410656"/>
              <a:gd name="connsiteX192" fmla="*/ 1159383 w 6095524"/>
              <a:gd name="connsiteY192" fmla="*/ 997407 h 1410656"/>
              <a:gd name="connsiteX193" fmla="*/ 1172536 w 6095524"/>
              <a:gd name="connsiteY193" fmla="*/ 995198 h 1410656"/>
              <a:gd name="connsiteX194" fmla="*/ 1236099 w 6095524"/>
              <a:gd name="connsiteY194" fmla="*/ 1004416 h 1410656"/>
              <a:gd name="connsiteX195" fmla="*/ 1254630 w 6095524"/>
              <a:gd name="connsiteY195" fmla="*/ 1006240 h 1410656"/>
              <a:gd name="connsiteX196" fmla="*/ 1321072 w 6095524"/>
              <a:gd name="connsiteY196" fmla="*/ 1014498 h 1410656"/>
              <a:gd name="connsiteX197" fmla="*/ 1330481 w 6095524"/>
              <a:gd name="connsiteY197" fmla="*/ 1006817 h 1410656"/>
              <a:gd name="connsiteX198" fmla="*/ 1357558 w 6095524"/>
              <a:gd name="connsiteY198" fmla="*/ 987517 h 1410656"/>
              <a:gd name="connsiteX199" fmla="*/ 1410942 w 6095524"/>
              <a:gd name="connsiteY199" fmla="*/ 970427 h 1410656"/>
              <a:gd name="connsiteX200" fmla="*/ 1425441 w 6095524"/>
              <a:gd name="connsiteY200" fmla="*/ 971387 h 1410656"/>
              <a:gd name="connsiteX201" fmla="*/ 1462118 w 6095524"/>
              <a:gd name="connsiteY201" fmla="*/ 999904 h 1410656"/>
              <a:gd name="connsiteX202" fmla="*/ 1479978 w 6095524"/>
              <a:gd name="connsiteY202" fmla="*/ 1011329 h 1410656"/>
              <a:gd name="connsiteX203" fmla="*/ 1530674 w 6095524"/>
              <a:gd name="connsiteY203" fmla="*/ 1032356 h 1410656"/>
              <a:gd name="connsiteX204" fmla="*/ 1534898 w 6095524"/>
              <a:gd name="connsiteY204" fmla="*/ 1036197 h 1410656"/>
              <a:gd name="connsiteX205" fmla="*/ 1572344 w 6095524"/>
              <a:gd name="connsiteY205" fmla="*/ 1081804 h 1410656"/>
              <a:gd name="connsiteX206" fmla="*/ 1580793 w 6095524"/>
              <a:gd name="connsiteY206" fmla="*/ 1089581 h 1410656"/>
              <a:gd name="connsiteX207" fmla="*/ 1590971 w 6095524"/>
              <a:gd name="connsiteY207" fmla="*/ 1101680 h 1410656"/>
              <a:gd name="connsiteX208" fmla="*/ 1622751 w 6095524"/>
              <a:gd name="connsiteY208" fmla="*/ 1125108 h 1410656"/>
              <a:gd name="connsiteX209" fmla="*/ 1662118 w 6095524"/>
              <a:gd name="connsiteY209" fmla="*/ 1132596 h 1410656"/>
              <a:gd name="connsiteX210" fmla="*/ 1709646 w 6095524"/>
              <a:gd name="connsiteY210" fmla="*/ 1144022 h 1410656"/>
              <a:gd name="connsiteX211" fmla="*/ 1729521 w 6095524"/>
              <a:gd name="connsiteY211" fmla="*/ 1151704 h 1410656"/>
              <a:gd name="connsiteX212" fmla="*/ 1782809 w 6095524"/>
              <a:gd name="connsiteY212" fmla="*/ 1166298 h 1410656"/>
              <a:gd name="connsiteX213" fmla="*/ 1820831 w 6095524"/>
              <a:gd name="connsiteY213" fmla="*/ 1178588 h 1410656"/>
              <a:gd name="connsiteX214" fmla="*/ 1875656 w 6095524"/>
              <a:gd name="connsiteY214" fmla="*/ 1185789 h 1410656"/>
              <a:gd name="connsiteX215" fmla="*/ 1902252 w 6095524"/>
              <a:gd name="connsiteY215" fmla="*/ 1186076 h 1410656"/>
              <a:gd name="connsiteX216" fmla="*/ 1951123 w 6095524"/>
              <a:gd name="connsiteY216" fmla="*/ 1222946 h 1410656"/>
              <a:gd name="connsiteX217" fmla="*/ 1990106 w 6095524"/>
              <a:gd name="connsiteY217" fmla="*/ 1247335 h 1410656"/>
              <a:gd name="connsiteX218" fmla="*/ 2031105 w 6095524"/>
              <a:gd name="connsiteY218" fmla="*/ 1235525 h 1410656"/>
              <a:gd name="connsiteX219" fmla="*/ 2042242 w 6095524"/>
              <a:gd name="connsiteY219" fmla="*/ 1224387 h 1410656"/>
              <a:gd name="connsiteX220" fmla="*/ 2109453 w 6095524"/>
              <a:gd name="connsiteY220" fmla="*/ 1213826 h 1410656"/>
              <a:gd name="connsiteX221" fmla="*/ 2205468 w 6095524"/>
              <a:gd name="connsiteY221" fmla="*/ 1213442 h 1410656"/>
              <a:gd name="connsiteX222" fmla="*/ 2365142 w 6095524"/>
              <a:gd name="connsiteY222" fmla="*/ 1189437 h 1410656"/>
              <a:gd name="connsiteX223" fmla="*/ 2392985 w 6095524"/>
              <a:gd name="connsiteY223" fmla="*/ 1178299 h 1410656"/>
              <a:gd name="connsiteX224" fmla="*/ 2424286 w 6095524"/>
              <a:gd name="connsiteY224" fmla="*/ 1175515 h 1410656"/>
              <a:gd name="connsiteX225" fmla="*/ 2436289 w 6095524"/>
              <a:gd name="connsiteY225" fmla="*/ 1182333 h 1410656"/>
              <a:gd name="connsiteX226" fmla="*/ 2488808 w 6095524"/>
              <a:gd name="connsiteY226" fmla="*/ 1192510 h 1410656"/>
              <a:gd name="connsiteX227" fmla="*/ 2498795 w 6095524"/>
              <a:gd name="connsiteY227" fmla="*/ 1192702 h 1410656"/>
              <a:gd name="connsiteX228" fmla="*/ 2532976 w 6095524"/>
              <a:gd name="connsiteY228" fmla="*/ 1188381 h 1410656"/>
              <a:gd name="connsiteX229" fmla="*/ 2564661 w 6095524"/>
              <a:gd name="connsiteY229" fmla="*/ 1185885 h 1410656"/>
              <a:gd name="connsiteX230" fmla="*/ 2644545 w 6095524"/>
              <a:gd name="connsiteY230" fmla="*/ 1194046 h 1410656"/>
              <a:gd name="connsiteX231" fmla="*/ 2705803 w 6095524"/>
              <a:gd name="connsiteY231" fmla="*/ 1192126 h 1410656"/>
              <a:gd name="connsiteX232" fmla="*/ 2734031 w 6095524"/>
              <a:gd name="connsiteY232" fmla="*/ 1194046 h 1410656"/>
              <a:gd name="connsiteX233" fmla="*/ 2749969 w 6095524"/>
              <a:gd name="connsiteY233" fmla="*/ 1196927 h 1410656"/>
              <a:gd name="connsiteX234" fmla="*/ 2786071 w 6095524"/>
              <a:gd name="connsiteY234" fmla="*/ 1216994 h 1410656"/>
              <a:gd name="connsiteX235" fmla="*/ 2805851 w 6095524"/>
              <a:gd name="connsiteY235" fmla="*/ 1221507 h 1410656"/>
              <a:gd name="connsiteX236" fmla="*/ 2865380 w 6095524"/>
              <a:gd name="connsiteY236" fmla="*/ 1221123 h 1410656"/>
              <a:gd name="connsiteX237" fmla="*/ 2954674 w 6095524"/>
              <a:gd name="connsiteY237" fmla="*/ 1190878 h 1410656"/>
              <a:gd name="connsiteX238" fmla="*/ 2963988 w 6095524"/>
              <a:gd name="connsiteY238" fmla="*/ 1186845 h 1410656"/>
              <a:gd name="connsiteX239" fmla="*/ 3009403 w 6095524"/>
              <a:gd name="connsiteY239" fmla="*/ 1181852 h 1410656"/>
              <a:gd name="connsiteX240" fmla="*/ 3040223 w 6095524"/>
              <a:gd name="connsiteY240" fmla="*/ 1188669 h 1410656"/>
              <a:gd name="connsiteX241" fmla="*/ 3082183 w 6095524"/>
              <a:gd name="connsiteY241" fmla="*/ 1202784 h 1410656"/>
              <a:gd name="connsiteX242" fmla="*/ 3119916 w 6095524"/>
              <a:gd name="connsiteY242" fmla="*/ 1214594 h 1410656"/>
              <a:gd name="connsiteX243" fmla="*/ 3147376 w 6095524"/>
              <a:gd name="connsiteY243" fmla="*/ 1227939 h 1410656"/>
              <a:gd name="connsiteX244" fmla="*/ 3210171 w 6095524"/>
              <a:gd name="connsiteY244" fmla="*/ 1237733 h 1410656"/>
              <a:gd name="connsiteX245" fmla="*/ 3216700 w 6095524"/>
              <a:gd name="connsiteY245" fmla="*/ 1239365 h 1410656"/>
              <a:gd name="connsiteX246" fmla="*/ 3263939 w 6095524"/>
              <a:gd name="connsiteY246" fmla="*/ 1227459 h 1410656"/>
              <a:gd name="connsiteX247" fmla="*/ 3320683 w 6095524"/>
              <a:gd name="connsiteY247" fmla="*/ 1215362 h 1410656"/>
              <a:gd name="connsiteX248" fmla="*/ 3340943 w 6095524"/>
              <a:gd name="connsiteY248" fmla="*/ 1219490 h 1410656"/>
              <a:gd name="connsiteX249" fmla="*/ 3368691 w 6095524"/>
              <a:gd name="connsiteY249" fmla="*/ 1225347 h 1410656"/>
              <a:gd name="connsiteX250" fmla="*/ 3394423 w 6095524"/>
              <a:gd name="connsiteY250" fmla="*/ 1222275 h 1410656"/>
              <a:gd name="connsiteX251" fmla="*/ 3410074 w 6095524"/>
              <a:gd name="connsiteY251" fmla="*/ 1221987 h 1410656"/>
              <a:gd name="connsiteX252" fmla="*/ 3481509 w 6095524"/>
              <a:gd name="connsiteY252" fmla="*/ 1257896 h 1410656"/>
              <a:gd name="connsiteX253" fmla="*/ 3499656 w 6095524"/>
              <a:gd name="connsiteY253" fmla="*/ 1260873 h 1410656"/>
              <a:gd name="connsiteX254" fmla="*/ 3509930 w 6095524"/>
              <a:gd name="connsiteY254" fmla="*/ 1265290 h 1410656"/>
              <a:gd name="connsiteX255" fmla="*/ 3571860 w 6095524"/>
              <a:gd name="connsiteY255" fmla="*/ 1309841 h 1410656"/>
              <a:gd name="connsiteX256" fmla="*/ 3598168 w 6095524"/>
              <a:gd name="connsiteY256" fmla="*/ 1318866 h 1410656"/>
              <a:gd name="connsiteX257" fmla="*/ 3627068 w 6095524"/>
              <a:gd name="connsiteY257" fmla="*/ 1317041 h 1410656"/>
              <a:gd name="connsiteX258" fmla="*/ 3643775 w 6095524"/>
              <a:gd name="connsiteY258" fmla="*/ 1313777 h 1410656"/>
              <a:gd name="connsiteX259" fmla="*/ 3685254 w 6095524"/>
              <a:gd name="connsiteY259" fmla="*/ 1285452 h 1410656"/>
              <a:gd name="connsiteX260" fmla="*/ 3708873 w 6095524"/>
              <a:gd name="connsiteY260" fmla="*/ 1286413 h 1410656"/>
              <a:gd name="connsiteX261" fmla="*/ 3745743 w 6095524"/>
              <a:gd name="connsiteY261" fmla="*/ 1305903 h 1410656"/>
              <a:gd name="connsiteX262" fmla="*/ 3812665 w 6095524"/>
              <a:gd name="connsiteY262" fmla="*/ 1314641 h 1410656"/>
              <a:gd name="connsiteX263" fmla="*/ 3846655 w 6095524"/>
              <a:gd name="connsiteY263" fmla="*/ 1287373 h 1410656"/>
              <a:gd name="connsiteX264" fmla="*/ 3864225 w 6095524"/>
              <a:gd name="connsiteY264" fmla="*/ 1261161 h 1410656"/>
              <a:gd name="connsiteX265" fmla="*/ 3915018 w 6095524"/>
              <a:gd name="connsiteY265" fmla="*/ 1230724 h 1410656"/>
              <a:gd name="connsiteX266" fmla="*/ 3927116 w 6095524"/>
              <a:gd name="connsiteY266" fmla="*/ 1242054 h 1410656"/>
              <a:gd name="connsiteX267" fmla="*/ 3964370 w 6095524"/>
              <a:gd name="connsiteY267" fmla="*/ 1246855 h 1410656"/>
              <a:gd name="connsiteX268" fmla="*/ 4004696 w 6095524"/>
              <a:gd name="connsiteY268" fmla="*/ 1246471 h 1410656"/>
              <a:gd name="connsiteX269" fmla="*/ 4074978 w 6095524"/>
              <a:gd name="connsiteY269" fmla="*/ 1251559 h 1410656"/>
              <a:gd name="connsiteX270" fmla="*/ 4121738 w 6095524"/>
              <a:gd name="connsiteY270" fmla="*/ 1222466 h 1410656"/>
              <a:gd name="connsiteX271" fmla="*/ 4139598 w 6095524"/>
              <a:gd name="connsiteY271" fmla="*/ 1210465 h 1410656"/>
              <a:gd name="connsiteX272" fmla="*/ 4156304 w 6095524"/>
              <a:gd name="connsiteY272" fmla="*/ 1202784 h 1410656"/>
              <a:gd name="connsiteX273" fmla="*/ 4175604 w 6095524"/>
              <a:gd name="connsiteY273" fmla="*/ 1198463 h 1410656"/>
              <a:gd name="connsiteX274" fmla="*/ 4222170 w 6095524"/>
              <a:gd name="connsiteY274" fmla="*/ 1182140 h 1410656"/>
              <a:gd name="connsiteX275" fmla="*/ 4247710 w 6095524"/>
              <a:gd name="connsiteY275" fmla="*/ 1166105 h 1410656"/>
              <a:gd name="connsiteX276" fmla="*/ 4305128 w 6095524"/>
              <a:gd name="connsiteY276" fmla="*/ 1150647 h 1410656"/>
              <a:gd name="connsiteX277" fmla="*/ 4344206 w 6095524"/>
              <a:gd name="connsiteY277" fmla="*/ 1136821 h 1410656"/>
              <a:gd name="connsiteX278" fmla="*/ 4385396 w 6095524"/>
              <a:gd name="connsiteY278" fmla="*/ 1113009 h 1410656"/>
              <a:gd name="connsiteX279" fmla="*/ 4391157 w 6095524"/>
              <a:gd name="connsiteY279" fmla="*/ 1109361 h 1410656"/>
              <a:gd name="connsiteX280" fmla="*/ 4404984 w 6095524"/>
              <a:gd name="connsiteY280" fmla="*/ 1093710 h 1410656"/>
              <a:gd name="connsiteX281" fmla="*/ 4425050 w 6095524"/>
              <a:gd name="connsiteY281" fmla="*/ 1039846 h 1410656"/>
              <a:gd name="connsiteX282" fmla="*/ 4430812 w 6095524"/>
              <a:gd name="connsiteY282" fmla="*/ 1028900 h 1410656"/>
              <a:gd name="connsiteX283" fmla="*/ 4483140 w 6095524"/>
              <a:gd name="connsiteY283" fmla="*/ 992030 h 1410656"/>
              <a:gd name="connsiteX284" fmla="*/ 4502535 w 6095524"/>
              <a:gd name="connsiteY284" fmla="*/ 995487 h 1410656"/>
              <a:gd name="connsiteX285" fmla="*/ 4523946 w 6095524"/>
              <a:gd name="connsiteY285" fmla="*/ 1007585 h 1410656"/>
              <a:gd name="connsiteX286" fmla="*/ 4570898 w 6095524"/>
              <a:gd name="connsiteY286" fmla="*/ 1010753 h 1410656"/>
              <a:gd name="connsiteX287" fmla="*/ 4588468 w 6095524"/>
              <a:gd name="connsiteY287" fmla="*/ 1004513 h 1410656"/>
              <a:gd name="connsiteX288" fmla="*/ 4619192 w 6095524"/>
              <a:gd name="connsiteY288" fmla="*/ 987710 h 1410656"/>
              <a:gd name="connsiteX289" fmla="*/ 4642908 w 6095524"/>
              <a:gd name="connsiteY289" fmla="*/ 961689 h 1410656"/>
              <a:gd name="connsiteX290" fmla="*/ 4677378 w 6095524"/>
              <a:gd name="connsiteY290" fmla="*/ 918674 h 1410656"/>
              <a:gd name="connsiteX291" fmla="*/ 4743532 w 6095524"/>
              <a:gd name="connsiteY291" fmla="*/ 902256 h 1410656"/>
              <a:gd name="connsiteX292" fmla="*/ 4768977 w 6095524"/>
              <a:gd name="connsiteY292" fmla="*/ 896783 h 1410656"/>
              <a:gd name="connsiteX293" fmla="*/ 4861536 w 6095524"/>
              <a:gd name="connsiteY293" fmla="*/ 873835 h 1410656"/>
              <a:gd name="connsiteX294" fmla="*/ 4869600 w 6095524"/>
              <a:gd name="connsiteY294" fmla="*/ 873067 h 1410656"/>
              <a:gd name="connsiteX295" fmla="*/ 4933738 w 6095524"/>
              <a:gd name="connsiteY295" fmla="*/ 846664 h 1410656"/>
              <a:gd name="connsiteX296" fmla="*/ 4949196 w 6095524"/>
              <a:gd name="connsiteY296" fmla="*/ 840134 h 1410656"/>
              <a:gd name="connsiteX297" fmla="*/ 4968112 w 6095524"/>
              <a:gd name="connsiteY297" fmla="*/ 823427 h 1410656"/>
              <a:gd name="connsiteX298" fmla="*/ 4985588 w 6095524"/>
              <a:gd name="connsiteY298" fmla="*/ 776284 h 1410656"/>
              <a:gd name="connsiteX299" fmla="*/ 5006038 w 6095524"/>
              <a:gd name="connsiteY299" fmla="*/ 754776 h 1410656"/>
              <a:gd name="connsiteX300" fmla="*/ 5020921 w 6095524"/>
              <a:gd name="connsiteY300" fmla="*/ 741718 h 1410656"/>
              <a:gd name="connsiteX301" fmla="*/ 5033978 w 6095524"/>
              <a:gd name="connsiteY301" fmla="*/ 721940 h 1410656"/>
              <a:gd name="connsiteX302" fmla="*/ 5047036 w 6095524"/>
              <a:gd name="connsiteY302" fmla="*/ 674604 h 1410656"/>
              <a:gd name="connsiteX303" fmla="*/ 5067104 w 6095524"/>
              <a:gd name="connsiteY303" fmla="*/ 632645 h 1410656"/>
              <a:gd name="connsiteX304" fmla="*/ 5103206 w 6095524"/>
              <a:gd name="connsiteY304" fmla="*/ 609410 h 1410656"/>
              <a:gd name="connsiteX305" fmla="*/ 5125577 w 6095524"/>
              <a:gd name="connsiteY305" fmla="*/ 597216 h 1410656"/>
              <a:gd name="connsiteX306" fmla="*/ 5214200 w 6095524"/>
              <a:gd name="connsiteY306" fmla="*/ 609506 h 1410656"/>
              <a:gd name="connsiteX307" fmla="*/ 5274688 w 6095524"/>
              <a:gd name="connsiteY307" fmla="*/ 621507 h 1410656"/>
              <a:gd name="connsiteX308" fmla="*/ 5294564 w 6095524"/>
              <a:gd name="connsiteY308" fmla="*/ 616899 h 1410656"/>
              <a:gd name="connsiteX309" fmla="*/ 5350732 w 6095524"/>
              <a:gd name="connsiteY309" fmla="*/ 577724 h 1410656"/>
              <a:gd name="connsiteX310" fmla="*/ 5406230 w 6095524"/>
              <a:gd name="connsiteY310" fmla="*/ 560250 h 1410656"/>
              <a:gd name="connsiteX311" fmla="*/ 5447996 w 6095524"/>
              <a:gd name="connsiteY311" fmla="*/ 555257 h 1410656"/>
              <a:gd name="connsiteX312" fmla="*/ 5483904 w 6095524"/>
              <a:gd name="connsiteY312" fmla="*/ 551417 h 1410656"/>
              <a:gd name="connsiteX313" fmla="*/ 5527016 w 6095524"/>
              <a:gd name="connsiteY313" fmla="*/ 540663 h 1410656"/>
              <a:gd name="connsiteX314" fmla="*/ 5551404 w 6095524"/>
              <a:gd name="connsiteY314" fmla="*/ 528949 h 1410656"/>
              <a:gd name="connsiteX315" fmla="*/ 5590194 w 6095524"/>
              <a:gd name="connsiteY315" fmla="*/ 512147 h 1410656"/>
              <a:gd name="connsiteX316" fmla="*/ 5629944 w 6095524"/>
              <a:gd name="connsiteY316" fmla="*/ 490351 h 1410656"/>
              <a:gd name="connsiteX317" fmla="*/ 5660477 w 6095524"/>
              <a:gd name="connsiteY317" fmla="*/ 459818 h 1410656"/>
              <a:gd name="connsiteX318" fmla="*/ 5676896 w 6095524"/>
              <a:gd name="connsiteY318" fmla="*/ 434086 h 1410656"/>
              <a:gd name="connsiteX319" fmla="*/ 5725000 w 6095524"/>
              <a:gd name="connsiteY319" fmla="*/ 397216 h 1410656"/>
              <a:gd name="connsiteX320" fmla="*/ 5768494 w 6095524"/>
              <a:gd name="connsiteY320" fmla="*/ 327701 h 1410656"/>
              <a:gd name="connsiteX321" fmla="*/ 5795763 w 6095524"/>
              <a:gd name="connsiteY321" fmla="*/ 298801 h 1410656"/>
              <a:gd name="connsiteX322" fmla="*/ 5811221 w 6095524"/>
              <a:gd name="connsiteY322" fmla="*/ 290639 h 1410656"/>
              <a:gd name="connsiteX323" fmla="*/ 5837528 w 6095524"/>
              <a:gd name="connsiteY323" fmla="*/ 270573 h 1410656"/>
              <a:gd name="connsiteX324" fmla="*/ 5853084 w 6095524"/>
              <a:gd name="connsiteY324" fmla="*/ 255690 h 1410656"/>
              <a:gd name="connsiteX325" fmla="*/ 5895618 w 6095524"/>
              <a:gd name="connsiteY325" fmla="*/ 200961 h 1410656"/>
              <a:gd name="connsiteX326" fmla="*/ 5908676 w 6095524"/>
              <a:gd name="connsiteY326" fmla="*/ 184735 h 1410656"/>
              <a:gd name="connsiteX327" fmla="*/ 5935657 w 6095524"/>
              <a:gd name="connsiteY327" fmla="*/ 156891 h 1410656"/>
              <a:gd name="connsiteX328" fmla="*/ 5947467 w 6095524"/>
              <a:gd name="connsiteY328" fmla="*/ 148441 h 1410656"/>
              <a:gd name="connsiteX329" fmla="*/ 5968302 w 6095524"/>
              <a:gd name="connsiteY329" fmla="*/ 125782 h 1410656"/>
              <a:gd name="connsiteX330" fmla="*/ 6017942 w 6095524"/>
              <a:gd name="connsiteY330" fmla="*/ 66348 h 1410656"/>
              <a:gd name="connsiteX331" fmla="*/ 6039258 w 6095524"/>
              <a:gd name="connsiteY331" fmla="*/ 33030 h 1410656"/>
              <a:gd name="connsiteX332" fmla="*/ 6081792 w 6095524"/>
              <a:gd name="connsiteY332" fmla="*/ 8451 h 1410656"/>
              <a:gd name="connsiteX333" fmla="*/ 6095524 w 6095524"/>
              <a:gd name="connsiteY333" fmla="*/ 0 h 1410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</a:cxnLst>
            <a:rect l="l" t="t" r="r" b="b"/>
            <a:pathLst>
              <a:path w="6095524" h="1410656">
                <a:moveTo>
                  <a:pt x="6095524" y="0"/>
                </a:moveTo>
                <a:lnTo>
                  <a:pt x="6095524" y="221634"/>
                </a:lnTo>
                <a:lnTo>
                  <a:pt x="6061052" y="237063"/>
                </a:lnTo>
                <a:cubicBezTo>
                  <a:pt x="6054332" y="239848"/>
                  <a:pt x="6046938" y="241384"/>
                  <a:pt x="6040890" y="245128"/>
                </a:cubicBezTo>
                <a:cubicBezTo>
                  <a:pt x="6013044" y="262219"/>
                  <a:pt x="5986064" y="280654"/>
                  <a:pt x="5957836" y="297073"/>
                </a:cubicBezTo>
                <a:cubicBezTo>
                  <a:pt x="5928744" y="314067"/>
                  <a:pt x="5902724" y="334134"/>
                  <a:pt x="5882656" y="361307"/>
                </a:cubicBezTo>
                <a:cubicBezTo>
                  <a:pt x="5864029" y="386559"/>
                  <a:pt x="5845978" y="412194"/>
                  <a:pt x="5827448" y="437542"/>
                </a:cubicBezTo>
                <a:cubicBezTo>
                  <a:pt x="5822743" y="443975"/>
                  <a:pt x="5818422" y="451561"/>
                  <a:pt x="5811989" y="455690"/>
                </a:cubicBezTo>
                <a:cubicBezTo>
                  <a:pt x="5798643" y="464331"/>
                  <a:pt x="5784048" y="471340"/>
                  <a:pt x="5769742" y="478445"/>
                </a:cubicBezTo>
                <a:cubicBezTo>
                  <a:pt x="5757452" y="484494"/>
                  <a:pt x="5744394" y="489006"/>
                  <a:pt x="5732393" y="495535"/>
                </a:cubicBezTo>
                <a:cubicBezTo>
                  <a:pt x="5722792" y="500721"/>
                  <a:pt x="5714246" y="507922"/>
                  <a:pt x="5705316" y="514451"/>
                </a:cubicBezTo>
                <a:cubicBezTo>
                  <a:pt x="5697539" y="520115"/>
                  <a:pt x="5688994" y="525012"/>
                  <a:pt x="5682465" y="531830"/>
                </a:cubicBezTo>
                <a:cubicBezTo>
                  <a:pt x="5666526" y="548344"/>
                  <a:pt x="5650491" y="564571"/>
                  <a:pt x="5630712" y="576765"/>
                </a:cubicBezTo>
                <a:cubicBezTo>
                  <a:pt x="5611221" y="588862"/>
                  <a:pt x="5592786" y="602401"/>
                  <a:pt x="5573392" y="614691"/>
                </a:cubicBezTo>
                <a:cubicBezTo>
                  <a:pt x="5554380" y="626693"/>
                  <a:pt x="5537194" y="639846"/>
                  <a:pt x="5527304" y="661162"/>
                </a:cubicBezTo>
                <a:cubicBezTo>
                  <a:pt x="5522888" y="670571"/>
                  <a:pt x="5516646" y="680845"/>
                  <a:pt x="5508293" y="686318"/>
                </a:cubicBezTo>
                <a:cubicBezTo>
                  <a:pt x="5496387" y="694095"/>
                  <a:pt x="5481313" y="696880"/>
                  <a:pt x="5468350" y="703505"/>
                </a:cubicBezTo>
                <a:cubicBezTo>
                  <a:pt x="5453084" y="711282"/>
                  <a:pt x="5435418" y="718003"/>
                  <a:pt x="5425048" y="730389"/>
                </a:cubicBezTo>
                <a:cubicBezTo>
                  <a:pt x="5415830" y="741431"/>
                  <a:pt x="5406517" y="750072"/>
                  <a:pt x="5394322" y="757081"/>
                </a:cubicBezTo>
                <a:cubicBezTo>
                  <a:pt x="5385778" y="761978"/>
                  <a:pt x="5379441" y="770907"/>
                  <a:pt x="5370608" y="774940"/>
                </a:cubicBezTo>
                <a:cubicBezTo>
                  <a:pt x="5358990" y="780317"/>
                  <a:pt x="5347276" y="784542"/>
                  <a:pt x="5337098" y="792895"/>
                </a:cubicBezTo>
                <a:cubicBezTo>
                  <a:pt x="5326536" y="801536"/>
                  <a:pt x="5314535" y="808353"/>
                  <a:pt x="5303493" y="816419"/>
                </a:cubicBezTo>
                <a:cubicBezTo>
                  <a:pt x="5297636" y="820739"/>
                  <a:pt x="5292835" y="826404"/>
                  <a:pt x="5287171" y="830917"/>
                </a:cubicBezTo>
                <a:cubicBezTo>
                  <a:pt x="5276801" y="839174"/>
                  <a:pt x="5266239" y="847239"/>
                  <a:pt x="5255581" y="855016"/>
                </a:cubicBezTo>
                <a:cubicBezTo>
                  <a:pt x="5244924" y="862794"/>
                  <a:pt x="5234746" y="871819"/>
                  <a:pt x="5223032" y="877484"/>
                </a:cubicBezTo>
                <a:cubicBezTo>
                  <a:pt x="5203062" y="887086"/>
                  <a:pt x="5181266" y="892847"/>
                  <a:pt x="5161870" y="903216"/>
                </a:cubicBezTo>
                <a:cubicBezTo>
                  <a:pt x="5142188" y="913777"/>
                  <a:pt x="5123656" y="927028"/>
                  <a:pt x="5106182" y="941046"/>
                </a:cubicBezTo>
                <a:cubicBezTo>
                  <a:pt x="5092356" y="952088"/>
                  <a:pt x="5079394" y="963034"/>
                  <a:pt x="5062014" y="968698"/>
                </a:cubicBezTo>
                <a:cubicBezTo>
                  <a:pt x="5052317" y="971867"/>
                  <a:pt x="5042140" y="978780"/>
                  <a:pt x="5036282" y="986846"/>
                </a:cubicBezTo>
                <a:cubicBezTo>
                  <a:pt x="5023608" y="1004416"/>
                  <a:pt x="5007382" y="1016802"/>
                  <a:pt x="4989043" y="1027364"/>
                </a:cubicBezTo>
                <a:cubicBezTo>
                  <a:pt x="4964559" y="1041574"/>
                  <a:pt x="4940363" y="1056072"/>
                  <a:pt x="4915783" y="1069994"/>
                </a:cubicBezTo>
                <a:cubicBezTo>
                  <a:pt x="4901286" y="1078252"/>
                  <a:pt x="4886884" y="1086989"/>
                  <a:pt x="4871520" y="1093038"/>
                </a:cubicBezTo>
                <a:cubicBezTo>
                  <a:pt x="4840124" y="1105520"/>
                  <a:pt x="4807959" y="1116177"/>
                  <a:pt x="4776274" y="1127796"/>
                </a:cubicBezTo>
                <a:cubicBezTo>
                  <a:pt x="4765904" y="1131540"/>
                  <a:pt x="4756110" y="1136917"/>
                  <a:pt x="4745548" y="1140182"/>
                </a:cubicBezTo>
                <a:cubicBezTo>
                  <a:pt x="4734122" y="1143734"/>
                  <a:pt x="4721834" y="1144790"/>
                  <a:pt x="4710408" y="1148343"/>
                </a:cubicBezTo>
                <a:cubicBezTo>
                  <a:pt x="4691396" y="1154199"/>
                  <a:pt x="4672961" y="1161689"/>
                  <a:pt x="4653950" y="1167642"/>
                </a:cubicBezTo>
                <a:cubicBezTo>
                  <a:pt x="4617272" y="1179068"/>
                  <a:pt x="4580498" y="1190014"/>
                  <a:pt x="4543725" y="1200863"/>
                </a:cubicBezTo>
                <a:cubicBezTo>
                  <a:pt x="4535852" y="1203168"/>
                  <a:pt x="4527306" y="1203456"/>
                  <a:pt x="4519530" y="1205952"/>
                </a:cubicBezTo>
                <a:cubicBezTo>
                  <a:pt x="4498886" y="1212673"/>
                  <a:pt x="4478338" y="1219970"/>
                  <a:pt x="4457887" y="1227363"/>
                </a:cubicBezTo>
                <a:cubicBezTo>
                  <a:pt x="4445502" y="1231876"/>
                  <a:pt x="4433403" y="1237445"/>
                  <a:pt x="4420922" y="1241765"/>
                </a:cubicBezTo>
                <a:cubicBezTo>
                  <a:pt x="4410936" y="1245222"/>
                  <a:pt x="4400662" y="1247910"/>
                  <a:pt x="4390292" y="1250023"/>
                </a:cubicBezTo>
                <a:cubicBezTo>
                  <a:pt x="4381363" y="1251848"/>
                  <a:pt x="4372050" y="1251655"/>
                  <a:pt x="4363216" y="1253864"/>
                </a:cubicBezTo>
                <a:cubicBezTo>
                  <a:pt x="4339308" y="1259816"/>
                  <a:pt x="4315689" y="1266538"/>
                  <a:pt x="4291973" y="1272874"/>
                </a:cubicBezTo>
                <a:cubicBezTo>
                  <a:pt x="4282468" y="1275371"/>
                  <a:pt x="4272770" y="1277196"/>
                  <a:pt x="4263552" y="1280364"/>
                </a:cubicBezTo>
                <a:cubicBezTo>
                  <a:pt x="4238876" y="1288717"/>
                  <a:pt x="4214585" y="1298222"/>
                  <a:pt x="4189813" y="1306096"/>
                </a:cubicBezTo>
                <a:cubicBezTo>
                  <a:pt x="4169266" y="1312625"/>
                  <a:pt x="4148142" y="1317329"/>
                  <a:pt x="4127306" y="1323090"/>
                </a:cubicBezTo>
                <a:cubicBezTo>
                  <a:pt x="4118473" y="1325587"/>
                  <a:pt x="4110024" y="1329140"/>
                  <a:pt x="4101192" y="1331251"/>
                </a:cubicBezTo>
                <a:cubicBezTo>
                  <a:pt x="4081412" y="1336053"/>
                  <a:pt x="4061345" y="1340085"/>
                  <a:pt x="4041470" y="1344886"/>
                </a:cubicBezTo>
                <a:cubicBezTo>
                  <a:pt x="4030139" y="1347670"/>
                  <a:pt x="4019194" y="1352663"/>
                  <a:pt x="4007672" y="1354488"/>
                </a:cubicBezTo>
                <a:cubicBezTo>
                  <a:pt x="3980308" y="1358808"/>
                  <a:pt x="3952752" y="1361880"/>
                  <a:pt x="3925195" y="1365337"/>
                </a:cubicBezTo>
                <a:cubicBezTo>
                  <a:pt x="3896776" y="1368889"/>
                  <a:pt x="3868451" y="1372634"/>
                  <a:pt x="3840029" y="1375802"/>
                </a:cubicBezTo>
                <a:cubicBezTo>
                  <a:pt x="3824475" y="1377435"/>
                  <a:pt x="3808824" y="1377723"/>
                  <a:pt x="3793270" y="1379259"/>
                </a:cubicBezTo>
                <a:cubicBezTo>
                  <a:pt x="3779636" y="1380604"/>
                  <a:pt x="3766098" y="1383100"/>
                  <a:pt x="3752464" y="1384733"/>
                </a:cubicBezTo>
                <a:cubicBezTo>
                  <a:pt x="3740654" y="1386076"/>
                  <a:pt x="3728748" y="1386844"/>
                  <a:pt x="3716938" y="1388189"/>
                </a:cubicBezTo>
                <a:cubicBezTo>
                  <a:pt x="3698024" y="1390397"/>
                  <a:pt x="3679204" y="1392894"/>
                  <a:pt x="3660386" y="1395198"/>
                </a:cubicBezTo>
                <a:cubicBezTo>
                  <a:pt x="3652513" y="1396062"/>
                  <a:pt x="3644255" y="1398462"/>
                  <a:pt x="3636862" y="1397023"/>
                </a:cubicBezTo>
                <a:cubicBezTo>
                  <a:pt x="3618235" y="1393373"/>
                  <a:pt x="3599896" y="1394430"/>
                  <a:pt x="3581365" y="1396926"/>
                </a:cubicBezTo>
                <a:cubicBezTo>
                  <a:pt x="3575028" y="1397791"/>
                  <a:pt x="3568211" y="1397598"/>
                  <a:pt x="3562066" y="1395966"/>
                </a:cubicBezTo>
                <a:cubicBezTo>
                  <a:pt x="3549488" y="1392701"/>
                  <a:pt x="3537294" y="1388092"/>
                  <a:pt x="3524908" y="1384060"/>
                </a:cubicBezTo>
                <a:cubicBezTo>
                  <a:pt x="3523563" y="1383580"/>
                  <a:pt x="3521931" y="1383484"/>
                  <a:pt x="3520492" y="1383196"/>
                </a:cubicBezTo>
                <a:cubicBezTo>
                  <a:pt x="3512330" y="1381563"/>
                  <a:pt x="3504266" y="1379931"/>
                  <a:pt x="3496103" y="1378491"/>
                </a:cubicBezTo>
                <a:cubicBezTo>
                  <a:pt x="3491687" y="1377723"/>
                  <a:pt x="3487174" y="1377627"/>
                  <a:pt x="3482757" y="1376955"/>
                </a:cubicBezTo>
                <a:cubicBezTo>
                  <a:pt x="3465667" y="1374266"/>
                  <a:pt x="3446848" y="1378779"/>
                  <a:pt x="3432061" y="1367162"/>
                </a:cubicBezTo>
                <a:cubicBezTo>
                  <a:pt x="3422460" y="1359672"/>
                  <a:pt x="3413146" y="1361401"/>
                  <a:pt x="3402873" y="1362553"/>
                </a:cubicBezTo>
                <a:cubicBezTo>
                  <a:pt x="3395096" y="1363417"/>
                  <a:pt x="3387126" y="1363128"/>
                  <a:pt x="3379253" y="1363225"/>
                </a:cubicBezTo>
                <a:cubicBezTo>
                  <a:pt x="3365427" y="1363512"/>
                  <a:pt x="3351601" y="1363609"/>
                  <a:pt x="3337774" y="1364089"/>
                </a:cubicBezTo>
                <a:cubicBezTo>
                  <a:pt x="3333357" y="1364281"/>
                  <a:pt x="3328846" y="1366682"/>
                  <a:pt x="3324524" y="1366298"/>
                </a:cubicBezTo>
                <a:cubicBezTo>
                  <a:pt x="3304553" y="1364473"/>
                  <a:pt x="3284582" y="1361592"/>
                  <a:pt x="3264610" y="1359960"/>
                </a:cubicBezTo>
                <a:cubicBezTo>
                  <a:pt x="3253281" y="1359001"/>
                  <a:pt x="3241663" y="1360824"/>
                  <a:pt x="3230429" y="1359480"/>
                </a:cubicBezTo>
                <a:cubicBezTo>
                  <a:pt x="3217468" y="1357944"/>
                  <a:pt x="3204794" y="1354008"/>
                  <a:pt x="3191927" y="1351607"/>
                </a:cubicBezTo>
                <a:cubicBezTo>
                  <a:pt x="3188375" y="1350935"/>
                  <a:pt x="3184438" y="1351799"/>
                  <a:pt x="3180694" y="1351991"/>
                </a:cubicBezTo>
                <a:cubicBezTo>
                  <a:pt x="3176469" y="1352183"/>
                  <a:pt x="3172340" y="1352567"/>
                  <a:pt x="3168116" y="1352663"/>
                </a:cubicBezTo>
                <a:cubicBezTo>
                  <a:pt x="3155249" y="1352856"/>
                  <a:pt x="3142384" y="1352567"/>
                  <a:pt x="3129517" y="1353240"/>
                </a:cubicBezTo>
                <a:cubicBezTo>
                  <a:pt x="3121644" y="1353624"/>
                  <a:pt x="3113388" y="1357560"/>
                  <a:pt x="3106089" y="1356120"/>
                </a:cubicBezTo>
                <a:cubicBezTo>
                  <a:pt x="3091208" y="1353335"/>
                  <a:pt x="3076325" y="1359576"/>
                  <a:pt x="3061444" y="1354392"/>
                </a:cubicBezTo>
                <a:cubicBezTo>
                  <a:pt x="3056834" y="1352856"/>
                  <a:pt x="3050497" y="1356696"/>
                  <a:pt x="3044928" y="1356888"/>
                </a:cubicBezTo>
                <a:cubicBezTo>
                  <a:pt x="3031006" y="1357368"/>
                  <a:pt x="3017084" y="1357272"/>
                  <a:pt x="3003162" y="1357176"/>
                </a:cubicBezTo>
                <a:cubicBezTo>
                  <a:pt x="2990680" y="1357080"/>
                  <a:pt x="2977717" y="1358424"/>
                  <a:pt x="2965716" y="1355736"/>
                </a:cubicBezTo>
                <a:cubicBezTo>
                  <a:pt x="2953137" y="1352856"/>
                  <a:pt x="2941808" y="1353240"/>
                  <a:pt x="2929614" y="1356504"/>
                </a:cubicBezTo>
                <a:cubicBezTo>
                  <a:pt x="2921260" y="1358712"/>
                  <a:pt x="2912427" y="1359001"/>
                  <a:pt x="2903786" y="1359672"/>
                </a:cubicBezTo>
                <a:cubicBezTo>
                  <a:pt x="2894473" y="1360440"/>
                  <a:pt x="2884199" y="1358424"/>
                  <a:pt x="2875750" y="1361592"/>
                </a:cubicBezTo>
                <a:cubicBezTo>
                  <a:pt x="2850593" y="1371002"/>
                  <a:pt x="2824765" y="1373018"/>
                  <a:pt x="2798458" y="1373018"/>
                </a:cubicBezTo>
                <a:cubicBezTo>
                  <a:pt x="2793656" y="1373018"/>
                  <a:pt x="2788759" y="1371675"/>
                  <a:pt x="2784152" y="1370234"/>
                </a:cubicBezTo>
                <a:cubicBezTo>
                  <a:pt x="2757266" y="1361592"/>
                  <a:pt x="2730286" y="1362360"/>
                  <a:pt x="2702922" y="1367641"/>
                </a:cubicBezTo>
                <a:cubicBezTo>
                  <a:pt x="2697257" y="1368794"/>
                  <a:pt x="2690921" y="1368986"/>
                  <a:pt x="2685256" y="1367834"/>
                </a:cubicBezTo>
                <a:cubicBezTo>
                  <a:pt x="2669317" y="1364473"/>
                  <a:pt x="2653858" y="1358904"/>
                  <a:pt x="2637824" y="1356504"/>
                </a:cubicBezTo>
                <a:cubicBezTo>
                  <a:pt x="2611324" y="1352567"/>
                  <a:pt x="2588377" y="1365817"/>
                  <a:pt x="2564661" y="1374459"/>
                </a:cubicBezTo>
                <a:cubicBezTo>
                  <a:pt x="2542097" y="1382620"/>
                  <a:pt x="2522894" y="1401055"/>
                  <a:pt x="2496201" y="1396926"/>
                </a:cubicBezTo>
                <a:cubicBezTo>
                  <a:pt x="2493514" y="1396542"/>
                  <a:pt x="2490537" y="1399134"/>
                  <a:pt x="2487560" y="1399807"/>
                </a:cubicBezTo>
                <a:cubicBezTo>
                  <a:pt x="2479399" y="1401631"/>
                  <a:pt x="2471238" y="1403839"/>
                  <a:pt x="2462980" y="1404704"/>
                </a:cubicBezTo>
                <a:cubicBezTo>
                  <a:pt x="2452899" y="1405856"/>
                  <a:pt x="2442625" y="1405472"/>
                  <a:pt x="2432544" y="1406432"/>
                </a:cubicBezTo>
                <a:cubicBezTo>
                  <a:pt x="2419581" y="1407584"/>
                  <a:pt x="2406812" y="1410656"/>
                  <a:pt x="2393945" y="1410656"/>
                </a:cubicBezTo>
                <a:cubicBezTo>
                  <a:pt x="2383575" y="1410656"/>
                  <a:pt x="2373302" y="1407104"/>
                  <a:pt x="2363029" y="1405375"/>
                </a:cubicBezTo>
                <a:cubicBezTo>
                  <a:pt x="2348530" y="1402975"/>
                  <a:pt x="2332591" y="1403647"/>
                  <a:pt x="2319821" y="1397502"/>
                </a:cubicBezTo>
                <a:cubicBezTo>
                  <a:pt x="2306188" y="1390973"/>
                  <a:pt x="2293225" y="1387997"/>
                  <a:pt x="2279111" y="1390013"/>
                </a:cubicBezTo>
                <a:cubicBezTo>
                  <a:pt x="2274406" y="1390685"/>
                  <a:pt x="2268357" y="1394718"/>
                  <a:pt x="2266245" y="1398846"/>
                </a:cubicBezTo>
                <a:cubicBezTo>
                  <a:pt x="2261540" y="1408064"/>
                  <a:pt x="2255108" y="1409697"/>
                  <a:pt x="2246370" y="1406527"/>
                </a:cubicBezTo>
                <a:cubicBezTo>
                  <a:pt x="2238785" y="1403839"/>
                  <a:pt x="2229471" y="1402495"/>
                  <a:pt x="2224287" y="1397310"/>
                </a:cubicBezTo>
                <a:cubicBezTo>
                  <a:pt x="2209596" y="1382620"/>
                  <a:pt x="2190873" y="1382140"/>
                  <a:pt x="2172630" y="1378204"/>
                </a:cubicBezTo>
                <a:cubicBezTo>
                  <a:pt x="2161494" y="1375802"/>
                  <a:pt x="2151123" y="1375707"/>
                  <a:pt x="2139985" y="1377339"/>
                </a:cubicBezTo>
                <a:cubicBezTo>
                  <a:pt x="2115790" y="1380988"/>
                  <a:pt x="2092266" y="1375802"/>
                  <a:pt x="2069030" y="1369178"/>
                </a:cubicBezTo>
                <a:cubicBezTo>
                  <a:pt x="2053667" y="1364761"/>
                  <a:pt x="2037921" y="1362073"/>
                  <a:pt x="2022655" y="1357560"/>
                </a:cubicBezTo>
                <a:cubicBezTo>
                  <a:pt x="2011229" y="1354104"/>
                  <a:pt x="1999804" y="1349975"/>
                  <a:pt x="1989339" y="1344406"/>
                </a:cubicBezTo>
                <a:cubicBezTo>
                  <a:pt x="1974167" y="1336244"/>
                  <a:pt x="1960918" y="1323954"/>
                  <a:pt x="1941618" y="1327219"/>
                </a:cubicBezTo>
                <a:cubicBezTo>
                  <a:pt x="1924623" y="1330099"/>
                  <a:pt x="1909262" y="1324051"/>
                  <a:pt x="1893707" y="1318290"/>
                </a:cubicBezTo>
                <a:cubicBezTo>
                  <a:pt x="1882281" y="1314065"/>
                  <a:pt x="1870857" y="1309744"/>
                  <a:pt x="1859045" y="1307056"/>
                </a:cubicBezTo>
                <a:cubicBezTo>
                  <a:pt x="1845027" y="1303887"/>
                  <a:pt x="1829184" y="1305232"/>
                  <a:pt x="1816702" y="1299374"/>
                </a:cubicBezTo>
                <a:cubicBezTo>
                  <a:pt x="1803644" y="1293229"/>
                  <a:pt x="1792795" y="1297358"/>
                  <a:pt x="1781177" y="1299087"/>
                </a:cubicBezTo>
                <a:cubicBezTo>
                  <a:pt x="1762646" y="1301775"/>
                  <a:pt x="1744210" y="1306768"/>
                  <a:pt x="1725488" y="1300431"/>
                </a:cubicBezTo>
                <a:cubicBezTo>
                  <a:pt x="1702733" y="1292750"/>
                  <a:pt x="1680169" y="1284493"/>
                  <a:pt x="1657318" y="1277196"/>
                </a:cubicBezTo>
                <a:cubicBezTo>
                  <a:pt x="1648483" y="1274410"/>
                  <a:pt x="1638980" y="1273258"/>
                  <a:pt x="1629761" y="1272010"/>
                </a:cubicBezTo>
                <a:cubicBezTo>
                  <a:pt x="1621025" y="1270954"/>
                  <a:pt x="1610559" y="1273642"/>
                  <a:pt x="1603837" y="1269610"/>
                </a:cubicBezTo>
                <a:cubicBezTo>
                  <a:pt x="1586554" y="1259241"/>
                  <a:pt x="1568792" y="1254152"/>
                  <a:pt x="1548820" y="1254152"/>
                </a:cubicBezTo>
                <a:cubicBezTo>
                  <a:pt x="1541330" y="1254152"/>
                  <a:pt x="1534033" y="1249831"/>
                  <a:pt x="1526449" y="1249062"/>
                </a:cubicBezTo>
                <a:cubicBezTo>
                  <a:pt x="1516078" y="1248103"/>
                  <a:pt x="1504172" y="1245510"/>
                  <a:pt x="1495147" y="1249159"/>
                </a:cubicBezTo>
                <a:cubicBezTo>
                  <a:pt x="1473928" y="1257800"/>
                  <a:pt x="1456742" y="1250599"/>
                  <a:pt x="1438211" y="1242054"/>
                </a:cubicBezTo>
                <a:cubicBezTo>
                  <a:pt x="1419967" y="1233604"/>
                  <a:pt x="1400764" y="1226884"/>
                  <a:pt x="1381370" y="1221314"/>
                </a:cubicBezTo>
                <a:cubicBezTo>
                  <a:pt x="1374073" y="1219298"/>
                  <a:pt x="1365336" y="1222659"/>
                  <a:pt x="1357270" y="1223330"/>
                </a:cubicBezTo>
                <a:cubicBezTo>
                  <a:pt x="1354389" y="1223523"/>
                  <a:pt x="1351220" y="1223811"/>
                  <a:pt x="1348629" y="1222851"/>
                </a:cubicBezTo>
                <a:cubicBezTo>
                  <a:pt x="1323569" y="1213633"/>
                  <a:pt x="1298124" y="1206624"/>
                  <a:pt x="1270953" y="1211424"/>
                </a:cubicBezTo>
                <a:cubicBezTo>
                  <a:pt x="1268457" y="1211905"/>
                  <a:pt x="1265672" y="1210849"/>
                  <a:pt x="1263175" y="1210177"/>
                </a:cubicBezTo>
                <a:cubicBezTo>
                  <a:pt x="1250981" y="1206720"/>
                  <a:pt x="1239075" y="1201247"/>
                  <a:pt x="1226690" y="1199999"/>
                </a:cubicBezTo>
                <a:cubicBezTo>
                  <a:pt x="1196157" y="1196927"/>
                  <a:pt x="1165433" y="1195678"/>
                  <a:pt x="1134706" y="1193662"/>
                </a:cubicBezTo>
                <a:cubicBezTo>
                  <a:pt x="1132786" y="1193566"/>
                  <a:pt x="1130770" y="1193566"/>
                  <a:pt x="1129042" y="1192894"/>
                </a:cubicBezTo>
                <a:cubicBezTo>
                  <a:pt x="1117712" y="1188765"/>
                  <a:pt x="1107823" y="1190110"/>
                  <a:pt x="1098220" y="1197982"/>
                </a:cubicBezTo>
                <a:cubicBezTo>
                  <a:pt x="1093996" y="1201439"/>
                  <a:pt x="1088235" y="1203263"/>
                  <a:pt x="1082955" y="1205184"/>
                </a:cubicBezTo>
                <a:cubicBezTo>
                  <a:pt x="1075177" y="1208065"/>
                  <a:pt x="1067208" y="1210849"/>
                  <a:pt x="1059143" y="1212673"/>
                </a:cubicBezTo>
                <a:cubicBezTo>
                  <a:pt x="1051173" y="1214401"/>
                  <a:pt x="1042628" y="1216801"/>
                  <a:pt x="1034947" y="1215458"/>
                </a:cubicBezTo>
                <a:cubicBezTo>
                  <a:pt x="1021121" y="1213057"/>
                  <a:pt x="1007966" y="1207681"/>
                  <a:pt x="994332" y="1204127"/>
                </a:cubicBezTo>
                <a:cubicBezTo>
                  <a:pt x="989628" y="1202879"/>
                  <a:pt x="984442" y="1203072"/>
                  <a:pt x="979546" y="1202975"/>
                </a:cubicBezTo>
                <a:cubicBezTo>
                  <a:pt x="968312" y="1202688"/>
                  <a:pt x="956790" y="1205472"/>
                  <a:pt x="946613" y="1197503"/>
                </a:cubicBezTo>
                <a:cubicBezTo>
                  <a:pt x="937204" y="1190014"/>
                  <a:pt x="927697" y="1192221"/>
                  <a:pt x="917808" y="1197887"/>
                </a:cubicBezTo>
                <a:cubicBezTo>
                  <a:pt x="910703" y="1201920"/>
                  <a:pt x="902639" y="1205088"/>
                  <a:pt x="894669" y="1206624"/>
                </a:cubicBezTo>
                <a:cubicBezTo>
                  <a:pt x="883723" y="1208736"/>
                  <a:pt x="872873" y="1209601"/>
                  <a:pt x="861063" y="1208352"/>
                </a:cubicBezTo>
                <a:cubicBezTo>
                  <a:pt x="852710" y="1207488"/>
                  <a:pt x="845892" y="1207104"/>
                  <a:pt x="839363" y="1202015"/>
                </a:cubicBezTo>
                <a:cubicBezTo>
                  <a:pt x="838308" y="1201247"/>
                  <a:pt x="836388" y="1201055"/>
                  <a:pt x="834947" y="1201152"/>
                </a:cubicBezTo>
                <a:cubicBezTo>
                  <a:pt x="816032" y="1202784"/>
                  <a:pt x="797309" y="1201920"/>
                  <a:pt x="778202" y="1200767"/>
                </a:cubicBezTo>
                <a:cubicBezTo>
                  <a:pt x="753911" y="1199231"/>
                  <a:pt x="728370" y="1203743"/>
                  <a:pt x="707343" y="1219874"/>
                </a:cubicBezTo>
                <a:cubicBezTo>
                  <a:pt x="704271" y="1222275"/>
                  <a:pt x="699662" y="1223330"/>
                  <a:pt x="695629" y="1223907"/>
                </a:cubicBezTo>
                <a:cubicBezTo>
                  <a:pt x="676618" y="1226403"/>
                  <a:pt x="657511" y="1228132"/>
                  <a:pt x="638500" y="1230916"/>
                </a:cubicBezTo>
                <a:cubicBezTo>
                  <a:pt x="628130" y="1232452"/>
                  <a:pt x="617280" y="1233797"/>
                  <a:pt x="607872" y="1238021"/>
                </a:cubicBezTo>
                <a:cubicBezTo>
                  <a:pt x="598655" y="1242149"/>
                  <a:pt x="591260" y="1247046"/>
                  <a:pt x="585788" y="1238405"/>
                </a:cubicBezTo>
                <a:cubicBezTo>
                  <a:pt x="575995" y="1243014"/>
                  <a:pt x="567448" y="1246855"/>
                  <a:pt x="559097" y="1250983"/>
                </a:cubicBezTo>
                <a:cubicBezTo>
                  <a:pt x="556023" y="1252519"/>
                  <a:pt x="553431" y="1255016"/>
                  <a:pt x="550358" y="1256456"/>
                </a:cubicBezTo>
                <a:cubicBezTo>
                  <a:pt x="547093" y="1257993"/>
                  <a:pt x="543445" y="1258952"/>
                  <a:pt x="539893" y="1259720"/>
                </a:cubicBezTo>
                <a:cubicBezTo>
                  <a:pt x="524050" y="1263177"/>
                  <a:pt x="508207" y="1266345"/>
                  <a:pt x="492462" y="1270090"/>
                </a:cubicBezTo>
                <a:cubicBezTo>
                  <a:pt x="489388" y="1270858"/>
                  <a:pt x="486796" y="1273931"/>
                  <a:pt x="484011" y="1275947"/>
                </a:cubicBezTo>
                <a:cubicBezTo>
                  <a:pt x="482187" y="1277291"/>
                  <a:pt x="480363" y="1279307"/>
                  <a:pt x="478346" y="1279596"/>
                </a:cubicBezTo>
                <a:cubicBezTo>
                  <a:pt x="462984" y="1281900"/>
                  <a:pt x="447718" y="1284589"/>
                  <a:pt x="432260" y="1285741"/>
                </a:cubicBezTo>
                <a:cubicBezTo>
                  <a:pt x="419298" y="1286700"/>
                  <a:pt x="406815" y="1286413"/>
                  <a:pt x="403455" y="1303119"/>
                </a:cubicBezTo>
                <a:cubicBezTo>
                  <a:pt x="402879" y="1306000"/>
                  <a:pt x="398750" y="1309073"/>
                  <a:pt x="395583" y="1310512"/>
                </a:cubicBezTo>
                <a:cubicBezTo>
                  <a:pt x="386557" y="1314641"/>
                  <a:pt x="376954" y="1317425"/>
                  <a:pt x="368025" y="1321650"/>
                </a:cubicBezTo>
                <a:cubicBezTo>
                  <a:pt x="338741" y="1335764"/>
                  <a:pt x="308113" y="1344694"/>
                  <a:pt x="275371" y="1343062"/>
                </a:cubicBezTo>
                <a:cubicBezTo>
                  <a:pt x="265194" y="1342582"/>
                  <a:pt x="255304" y="1337396"/>
                  <a:pt x="248871" y="1335476"/>
                </a:cubicBezTo>
                <a:cubicBezTo>
                  <a:pt x="230341" y="1343062"/>
                  <a:pt x="214786" y="1350359"/>
                  <a:pt x="198559" y="1355831"/>
                </a:cubicBezTo>
                <a:cubicBezTo>
                  <a:pt x="184253" y="1360728"/>
                  <a:pt x="169274" y="1363801"/>
                  <a:pt x="154583" y="1367353"/>
                </a:cubicBezTo>
                <a:cubicBezTo>
                  <a:pt x="149206" y="1368698"/>
                  <a:pt x="143734" y="1369466"/>
                  <a:pt x="138261" y="1370138"/>
                </a:cubicBezTo>
                <a:cubicBezTo>
                  <a:pt x="121171" y="1372250"/>
                  <a:pt x="103312" y="1367162"/>
                  <a:pt x="86606" y="1375227"/>
                </a:cubicBezTo>
                <a:cubicBezTo>
                  <a:pt x="77868" y="1379452"/>
                  <a:pt x="69226" y="1384540"/>
                  <a:pt x="60009" y="1386749"/>
                </a:cubicBezTo>
                <a:cubicBezTo>
                  <a:pt x="50120" y="1389149"/>
                  <a:pt x="40446" y="1392894"/>
                  <a:pt x="30568" y="1395570"/>
                </a:cubicBezTo>
                <a:lnTo>
                  <a:pt x="0" y="1397975"/>
                </a:lnTo>
                <a:lnTo>
                  <a:pt x="0" y="1041395"/>
                </a:lnTo>
                <a:lnTo>
                  <a:pt x="17282" y="1043014"/>
                </a:lnTo>
                <a:cubicBezTo>
                  <a:pt x="26692" y="1044358"/>
                  <a:pt x="35813" y="1048967"/>
                  <a:pt x="45030" y="1049159"/>
                </a:cubicBezTo>
                <a:cubicBezTo>
                  <a:pt x="59529" y="1049448"/>
                  <a:pt x="72395" y="1051271"/>
                  <a:pt x="85356" y="1059145"/>
                </a:cubicBezTo>
                <a:cubicBezTo>
                  <a:pt x="104944" y="1070955"/>
                  <a:pt x="121074" y="1065962"/>
                  <a:pt x="133077" y="1047815"/>
                </a:cubicBezTo>
                <a:cubicBezTo>
                  <a:pt x="134325" y="1045991"/>
                  <a:pt x="135957" y="1043590"/>
                  <a:pt x="137877" y="1043110"/>
                </a:cubicBezTo>
                <a:cubicBezTo>
                  <a:pt x="154872" y="1038885"/>
                  <a:pt x="172347" y="1030820"/>
                  <a:pt x="189053" y="1031877"/>
                </a:cubicBezTo>
                <a:cubicBezTo>
                  <a:pt x="218530" y="1033797"/>
                  <a:pt x="246278" y="1031493"/>
                  <a:pt x="273066" y="1019010"/>
                </a:cubicBezTo>
                <a:cubicBezTo>
                  <a:pt x="274698" y="1018242"/>
                  <a:pt x="277195" y="1017474"/>
                  <a:pt x="278539" y="1018146"/>
                </a:cubicBezTo>
                <a:cubicBezTo>
                  <a:pt x="294670" y="1026500"/>
                  <a:pt x="312336" y="1033125"/>
                  <a:pt x="326355" y="1044358"/>
                </a:cubicBezTo>
                <a:cubicBezTo>
                  <a:pt x="339701" y="1055016"/>
                  <a:pt x="355832" y="1055112"/>
                  <a:pt x="364761" y="1040710"/>
                </a:cubicBezTo>
                <a:cubicBezTo>
                  <a:pt x="369177" y="1033604"/>
                  <a:pt x="375322" y="1025348"/>
                  <a:pt x="382619" y="1022562"/>
                </a:cubicBezTo>
                <a:cubicBezTo>
                  <a:pt x="399134" y="1016226"/>
                  <a:pt x="416802" y="1012961"/>
                  <a:pt x="433988" y="1008256"/>
                </a:cubicBezTo>
                <a:cubicBezTo>
                  <a:pt x="455208" y="1002495"/>
                  <a:pt x="476139" y="1002495"/>
                  <a:pt x="497262" y="1009697"/>
                </a:cubicBezTo>
                <a:cubicBezTo>
                  <a:pt x="512145" y="1014785"/>
                  <a:pt x="527315" y="1014785"/>
                  <a:pt x="542101" y="1007872"/>
                </a:cubicBezTo>
                <a:cubicBezTo>
                  <a:pt x="550070" y="1004128"/>
                  <a:pt x="558232" y="1000288"/>
                  <a:pt x="566681" y="998175"/>
                </a:cubicBezTo>
                <a:cubicBezTo>
                  <a:pt x="572154" y="996830"/>
                  <a:pt x="578490" y="998079"/>
                  <a:pt x="584251" y="999136"/>
                </a:cubicBezTo>
                <a:cubicBezTo>
                  <a:pt x="595389" y="1001248"/>
                  <a:pt x="606911" y="1007681"/>
                  <a:pt x="617280" y="1006049"/>
                </a:cubicBezTo>
                <a:cubicBezTo>
                  <a:pt x="653095" y="1000288"/>
                  <a:pt x="686892" y="1013826"/>
                  <a:pt x="721842" y="1014210"/>
                </a:cubicBezTo>
                <a:cubicBezTo>
                  <a:pt x="737684" y="1014401"/>
                  <a:pt x="753335" y="1017474"/>
                  <a:pt x="764472" y="1001440"/>
                </a:cubicBezTo>
                <a:cubicBezTo>
                  <a:pt x="765912" y="999327"/>
                  <a:pt x="772922" y="1000479"/>
                  <a:pt x="777242" y="1001152"/>
                </a:cubicBezTo>
                <a:cubicBezTo>
                  <a:pt x="786844" y="1002592"/>
                  <a:pt x="796350" y="1006240"/>
                  <a:pt x="805854" y="1006145"/>
                </a:cubicBezTo>
                <a:cubicBezTo>
                  <a:pt x="825538" y="1006049"/>
                  <a:pt x="845317" y="1004513"/>
                  <a:pt x="864904" y="1002784"/>
                </a:cubicBezTo>
                <a:cubicBezTo>
                  <a:pt x="872297" y="1002111"/>
                  <a:pt x="879402" y="999520"/>
                  <a:pt x="886700" y="997695"/>
                </a:cubicBezTo>
                <a:cubicBezTo>
                  <a:pt x="890732" y="996639"/>
                  <a:pt x="895053" y="993855"/>
                  <a:pt x="898797" y="994430"/>
                </a:cubicBezTo>
                <a:cubicBezTo>
                  <a:pt x="920497" y="997791"/>
                  <a:pt x="940372" y="989534"/>
                  <a:pt x="960919" y="985405"/>
                </a:cubicBezTo>
                <a:cubicBezTo>
                  <a:pt x="970425" y="983485"/>
                  <a:pt x="979354" y="978876"/>
                  <a:pt x="988571" y="975708"/>
                </a:cubicBezTo>
                <a:cubicBezTo>
                  <a:pt x="990972" y="974843"/>
                  <a:pt x="993660" y="974075"/>
                  <a:pt x="996061" y="974268"/>
                </a:cubicBezTo>
                <a:cubicBezTo>
                  <a:pt x="1009791" y="975420"/>
                  <a:pt x="1023425" y="977052"/>
                  <a:pt x="1037059" y="978300"/>
                </a:cubicBezTo>
                <a:cubicBezTo>
                  <a:pt x="1049445" y="979452"/>
                  <a:pt x="1061927" y="979836"/>
                  <a:pt x="1067784" y="993950"/>
                </a:cubicBezTo>
                <a:cubicBezTo>
                  <a:pt x="1068649" y="996159"/>
                  <a:pt x="1071528" y="997791"/>
                  <a:pt x="1073737" y="999231"/>
                </a:cubicBezTo>
                <a:cubicBezTo>
                  <a:pt x="1107823" y="1021411"/>
                  <a:pt x="1126065" y="1020835"/>
                  <a:pt x="1159383" y="997407"/>
                </a:cubicBezTo>
                <a:cubicBezTo>
                  <a:pt x="1162839" y="995007"/>
                  <a:pt x="1170232" y="993278"/>
                  <a:pt x="1172536" y="995198"/>
                </a:cubicBezTo>
                <a:cubicBezTo>
                  <a:pt x="1192124" y="1011137"/>
                  <a:pt x="1213535" y="1009409"/>
                  <a:pt x="1236099" y="1004416"/>
                </a:cubicBezTo>
                <a:cubicBezTo>
                  <a:pt x="1241956" y="1003072"/>
                  <a:pt x="1250213" y="1003072"/>
                  <a:pt x="1254630" y="1006240"/>
                </a:cubicBezTo>
                <a:cubicBezTo>
                  <a:pt x="1275657" y="1020930"/>
                  <a:pt x="1298221" y="1018819"/>
                  <a:pt x="1321072" y="1014498"/>
                </a:cubicBezTo>
                <a:cubicBezTo>
                  <a:pt x="1324624" y="1013826"/>
                  <a:pt x="1328946" y="1010177"/>
                  <a:pt x="1330481" y="1006817"/>
                </a:cubicBezTo>
                <a:cubicBezTo>
                  <a:pt x="1335955" y="994911"/>
                  <a:pt x="1346229" y="990878"/>
                  <a:pt x="1357558" y="987517"/>
                </a:cubicBezTo>
                <a:cubicBezTo>
                  <a:pt x="1375417" y="982044"/>
                  <a:pt x="1392987" y="975611"/>
                  <a:pt x="1410942" y="970427"/>
                </a:cubicBezTo>
                <a:cubicBezTo>
                  <a:pt x="1415360" y="969179"/>
                  <a:pt x="1420832" y="969947"/>
                  <a:pt x="1425441" y="971387"/>
                </a:cubicBezTo>
                <a:cubicBezTo>
                  <a:pt x="1441187" y="976284"/>
                  <a:pt x="1451173" y="988574"/>
                  <a:pt x="1462118" y="999904"/>
                </a:cubicBezTo>
                <a:cubicBezTo>
                  <a:pt x="1466919" y="1004897"/>
                  <a:pt x="1473544" y="1008449"/>
                  <a:pt x="1479978" y="1011329"/>
                </a:cubicBezTo>
                <a:cubicBezTo>
                  <a:pt x="1496684" y="1018723"/>
                  <a:pt x="1513775" y="1025348"/>
                  <a:pt x="1530674" y="1032356"/>
                </a:cubicBezTo>
                <a:cubicBezTo>
                  <a:pt x="1532306" y="1033029"/>
                  <a:pt x="1533649" y="1034757"/>
                  <a:pt x="1534898" y="1036197"/>
                </a:cubicBezTo>
                <a:cubicBezTo>
                  <a:pt x="1547380" y="1051368"/>
                  <a:pt x="1559765" y="1066634"/>
                  <a:pt x="1572344" y="1081804"/>
                </a:cubicBezTo>
                <a:cubicBezTo>
                  <a:pt x="1574744" y="1084684"/>
                  <a:pt x="1578201" y="1086797"/>
                  <a:pt x="1580793" y="1089581"/>
                </a:cubicBezTo>
                <a:cubicBezTo>
                  <a:pt x="1584442" y="1093422"/>
                  <a:pt x="1589051" y="1097071"/>
                  <a:pt x="1590971" y="1101680"/>
                </a:cubicBezTo>
                <a:cubicBezTo>
                  <a:pt x="1596923" y="1116177"/>
                  <a:pt x="1608350" y="1122419"/>
                  <a:pt x="1622751" y="1125108"/>
                </a:cubicBezTo>
                <a:cubicBezTo>
                  <a:pt x="1635906" y="1127603"/>
                  <a:pt x="1649060" y="1129716"/>
                  <a:pt x="1662118" y="1132596"/>
                </a:cubicBezTo>
                <a:cubicBezTo>
                  <a:pt x="1678056" y="1136053"/>
                  <a:pt x="1693899" y="1139798"/>
                  <a:pt x="1709646" y="1144022"/>
                </a:cubicBezTo>
                <a:cubicBezTo>
                  <a:pt x="1716462" y="1145847"/>
                  <a:pt x="1723664" y="1147959"/>
                  <a:pt x="1729521" y="1151704"/>
                </a:cubicBezTo>
                <a:cubicBezTo>
                  <a:pt x="1745939" y="1162073"/>
                  <a:pt x="1763510" y="1169082"/>
                  <a:pt x="1782809" y="1166298"/>
                </a:cubicBezTo>
                <a:cubicBezTo>
                  <a:pt x="1798267" y="1164089"/>
                  <a:pt x="1811229" y="1169754"/>
                  <a:pt x="1820831" y="1178588"/>
                </a:cubicBezTo>
                <a:cubicBezTo>
                  <a:pt x="1838306" y="1194623"/>
                  <a:pt x="1857028" y="1190973"/>
                  <a:pt x="1875656" y="1185789"/>
                </a:cubicBezTo>
                <a:cubicBezTo>
                  <a:pt x="1885257" y="1183101"/>
                  <a:pt x="1893130" y="1183485"/>
                  <a:pt x="1902252" y="1186076"/>
                </a:cubicBezTo>
                <a:cubicBezTo>
                  <a:pt x="1923375" y="1192126"/>
                  <a:pt x="1937490" y="1208544"/>
                  <a:pt x="1951123" y="1222946"/>
                </a:cubicBezTo>
                <a:cubicBezTo>
                  <a:pt x="1962742" y="1235236"/>
                  <a:pt x="1975800" y="1242149"/>
                  <a:pt x="1990106" y="1247335"/>
                </a:cubicBezTo>
                <a:cubicBezTo>
                  <a:pt x="2008157" y="1253959"/>
                  <a:pt x="2022463" y="1251464"/>
                  <a:pt x="2031105" y="1235525"/>
                </a:cubicBezTo>
                <a:cubicBezTo>
                  <a:pt x="2033505" y="1231012"/>
                  <a:pt x="2037729" y="1225730"/>
                  <a:pt x="2042242" y="1224387"/>
                </a:cubicBezTo>
                <a:cubicBezTo>
                  <a:pt x="2064037" y="1217666"/>
                  <a:pt x="2086121" y="1207872"/>
                  <a:pt x="2109453" y="1213826"/>
                </a:cubicBezTo>
                <a:cubicBezTo>
                  <a:pt x="2141714" y="1221987"/>
                  <a:pt x="2173207" y="1221507"/>
                  <a:pt x="2205468" y="1213442"/>
                </a:cubicBezTo>
                <a:cubicBezTo>
                  <a:pt x="2257796" y="1200383"/>
                  <a:pt x="2310124" y="1186557"/>
                  <a:pt x="2365142" y="1189437"/>
                </a:cubicBezTo>
                <a:cubicBezTo>
                  <a:pt x="2374262" y="1189917"/>
                  <a:pt x="2385112" y="1184060"/>
                  <a:pt x="2392985" y="1178299"/>
                </a:cubicBezTo>
                <a:cubicBezTo>
                  <a:pt x="2408060" y="1167354"/>
                  <a:pt x="2407387" y="1166489"/>
                  <a:pt x="2424286" y="1175515"/>
                </a:cubicBezTo>
                <a:cubicBezTo>
                  <a:pt x="2428319" y="1177724"/>
                  <a:pt x="2433312" y="1179068"/>
                  <a:pt x="2436289" y="1182333"/>
                </a:cubicBezTo>
                <a:cubicBezTo>
                  <a:pt x="2451458" y="1198943"/>
                  <a:pt x="2470182" y="1194910"/>
                  <a:pt x="2488808" y="1192510"/>
                </a:cubicBezTo>
                <a:cubicBezTo>
                  <a:pt x="2492073" y="1192030"/>
                  <a:pt x="2496009" y="1191358"/>
                  <a:pt x="2498795" y="1192702"/>
                </a:cubicBezTo>
                <a:cubicBezTo>
                  <a:pt x="2511372" y="1198750"/>
                  <a:pt x="2522030" y="1196639"/>
                  <a:pt x="2532976" y="1188381"/>
                </a:cubicBezTo>
                <a:cubicBezTo>
                  <a:pt x="2542481" y="1181276"/>
                  <a:pt x="2553427" y="1177052"/>
                  <a:pt x="2564661" y="1185885"/>
                </a:cubicBezTo>
                <a:cubicBezTo>
                  <a:pt x="2589625" y="1205472"/>
                  <a:pt x="2616316" y="1206432"/>
                  <a:pt x="2644545" y="1194046"/>
                </a:cubicBezTo>
                <a:cubicBezTo>
                  <a:pt x="2664708" y="1185213"/>
                  <a:pt x="2684583" y="1183196"/>
                  <a:pt x="2705803" y="1192126"/>
                </a:cubicBezTo>
                <a:cubicBezTo>
                  <a:pt x="2713964" y="1195582"/>
                  <a:pt x="2724526" y="1193278"/>
                  <a:pt x="2734031" y="1194046"/>
                </a:cubicBezTo>
                <a:cubicBezTo>
                  <a:pt x="2739408" y="1194430"/>
                  <a:pt x="2745362" y="1194526"/>
                  <a:pt x="2749969" y="1196927"/>
                </a:cubicBezTo>
                <a:cubicBezTo>
                  <a:pt x="2762260" y="1203072"/>
                  <a:pt x="2773685" y="1210945"/>
                  <a:pt x="2786071" y="1216994"/>
                </a:cubicBezTo>
                <a:cubicBezTo>
                  <a:pt x="2792024" y="1219874"/>
                  <a:pt x="2799129" y="1221410"/>
                  <a:pt x="2805851" y="1221507"/>
                </a:cubicBezTo>
                <a:cubicBezTo>
                  <a:pt x="2825726" y="1221987"/>
                  <a:pt x="2845601" y="1221987"/>
                  <a:pt x="2865380" y="1221123"/>
                </a:cubicBezTo>
                <a:cubicBezTo>
                  <a:pt x="2898025" y="1219778"/>
                  <a:pt x="2931150" y="1219490"/>
                  <a:pt x="2954674" y="1190878"/>
                </a:cubicBezTo>
                <a:cubicBezTo>
                  <a:pt x="2956595" y="1188573"/>
                  <a:pt x="2960723" y="1187229"/>
                  <a:pt x="2963988" y="1186845"/>
                </a:cubicBezTo>
                <a:cubicBezTo>
                  <a:pt x="2979062" y="1185021"/>
                  <a:pt x="2994520" y="1184828"/>
                  <a:pt x="3009403" y="1181852"/>
                </a:cubicBezTo>
                <a:cubicBezTo>
                  <a:pt x="3021309" y="1179452"/>
                  <a:pt x="3031199" y="1180220"/>
                  <a:pt x="3040223" y="1188669"/>
                </a:cubicBezTo>
                <a:cubicBezTo>
                  <a:pt x="3052034" y="1199807"/>
                  <a:pt x="3066436" y="1206336"/>
                  <a:pt x="3082183" y="1202784"/>
                </a:cubicBezTo>
                <a:cubicBezTo>
                  <a:pt x="3097928" y="1199327"/>
                  <a:pt x="3108298" y="1206816"/>
                  <a:pt x="3119916" y="1214594"/>
                </a:cubicBezTo>
                <a:cubicBezTo>
                  <a:pt x="3128366" y="1220258"/>
                  <a:pt x="3137967" y="1227363"/>
                  <a:pt x="3147376" y="1227939"/>
                </a:cubicBezTo>
                <a:cubicBezTo>
                  <a:pt x="3168692" y="1229187"/>
                  <a:pt x="3187031" y="1248967"/>
                  <a:pt x="3210171" y="1237733"/>
                </a:cubicBezTo>
                <a:cubicBezTo>
                  <a:pt x="3211707" y="1236965"/>
                  <a:pt x="3214491" y="1238885"/>
                  <a:pt x="3216700" y="1239365"/>
                </a:cubicBezTo>
                <a:cubicBezTo>
                  <a:pt x="3234366" y="1243014"/>
                  <a:pt x="3250977" y="1239461"/>
                  <a:pt x="3263939" y="1227459"/>
                </a:cubicBezTo>
                <a:cubicBezTo>
                  <a:pt x="3280934" y="1211809"/>
                  <a:pt x="3299752" y="1210272"/>
                  <a:pt x="3320683" y="1215362"/>
                </a:cubicBezTo>
                <a:cubicBezTo>
                  <a:pt x="3327405" y="1216994"/>
                  <a:pt x="3334126" y="1218146"/>
                  <a:pt x="3340943" y="1219490"/>
                </a:cubicBezTo>
                <a:cubicBezTo>
                  <a:pt x="3350160" y="1221410"/>
                  <a:pt x="3359474" y="1223427"/>
                  <a:pt x="3368691" y="1225347"/>
                </a:cubicBezTo>
                <a:cubicBezTo>
                  <a:pt x="3377621" y="1227268"/>
                  <a:pt x="3387511" y="1230532"/>
                  <a:pt x="3394423" y="1222275"/>
                </a:cubicBezTo>
                <a:cubicBezTo>
                  <a:pt x="3400376" y="1215169"/>
                  <a:pt x="3404601" y="1215842"/>
                  <a:pt x="3410074" y="1221987"/>
                </a:cubicBezTo>
                <a:cubicBezTo>
                  <a:pt x="3429085" y="1243494"/>
                  <a:pt x="3452129" y="1256936"/>
                  <a:pt x="3481509" y="1257896"/>
                </a:cubicBezTo>
                <a:cubicBezTo>
                  <a:pt x="3487558" y="1258088"/>
                  <a:pt x="3493703" y="1259432"/>
                  <a:pt x="3499656" y="1260873"/>
                </a:cubicBezTo>
                <a:cubicBezTo>
                  <a:pt x="3503305" y="1261736"/>
                  <a:pt x="3507722" y="1262697"/>
                  <a:pt x="3509930" y="1265290"/>
                </a:cubicBezTo>
                <a:cubicBezTo>
                  <a:pt x="3527116" y="1285068"/>
                  <a:pt x="3548528" y="1298799"/>
                  <a:pt x="3571860" y="1309841"/>
                </a:cubicBezTo>
                <a:cubicBezTo>
                  <a:pt x="3580213" y="1313777"/>
                  <a:pt x="3589143" y="1317713"/>
                  <a:pt x="3598168" y="1318866"/>
                </a:cubicBezTo>
                <a:cubicBezTo>
                  <a:pt x="3607577" y="1320018"/>
                  <a:pt x="3617466" y="1318098"/>
                  <a:pt x="3627068" y="1317041"/>
                </a:cubicBezTo>
                <a:cubicBezTo>
                  <a:pt x="3632733" y="1316466"/>
                  <a:pt x="3639262" y="1316561"/>
                  <a:pt x="3643775" y="1313777"/>
                </a:cubicBezTo>
                <a:cubicBezTo>
                  <a:pt x="3658081" y="1305039"/>
                  <a:pt x="3671907" y="1295631"/>
                  <a:pt x="3685254" y="1285452"/>
                </a:cubicBezTo>
                <a:cubicBezTo>
                  <a:pt x="3696680" y="1276715"/>
                  <a:pt x="3698984" y="1275467"/>
                  <a:pt x="3708873" y="1286413"/>
                </a:cubicBezTo>
                <a:cubicBezTo>
                  <a:pt x="3719051" y="1297647"/>
                  <a:pt x="3731725" y="1303503"/>
                  <a:pt x="3745743" y="1305903"/>
                </a:cubicBezTo>
                <a:cubicBezTo>
                  <a:pt x="3767922" y="1309648"/>
                  <a:pt x="3790294" y="1312816"/>
                  <a:pt x="3812665" y="1314641"/>
                </a:cubicBezTo>
                <a:cubicBezTo>
                  <a:pt x="3832924" y="1316273"/>
                  <a:pt x="3842622" y="1307440"/>
                  <a:pt x="3846655" y="1287373"/>
                </a:cubicBezTo>
                <a:cubicBezTo>
                  <a:pt x="3848959" y="1276235"/>
                  <a:pt x="3851936" y="1264137"/>
                  <a:pt x="3864225" y="1261161"/>
                </a:cubicBezTo>
                <a:cubicBezTo>
                  <a:pt x="3884293" y="1256360"/>
                  <a:pt x="3905128" y="1254248"/>
                  <a:pt x="3915018" y="1230724"/>
                </a:cubicBezTo>
                <a:cubicBezTo>
                  <a:pt x="3920490" y="1235909"/>
                  <a:pt x="3923851" y="1238981"/>
                  <a:pt x="3927116" y="1242054"/>
                </a:cubicBezTo>
                <a:cubicBezTo>
                  <a:pt x="3936141" y="1250599"/>
                  <a:pt x="3954863" y="1254248"/>
                  <a:pt x="3964370" y="1246855"/>
                </a:cubicBezTo>
                <a:cubicBezTo>
                  <a:pt x="3978388" y="1236101"/>
                  <a:pt x="3991254" y="1238117"/>
                  <a:pt x="4004696" y="1246471"/>
                </a:cubicBezTo>
                <a:cubicBezTo>
                  <a:pt x="4027164" y="1260297"/>
                  <a:pt x="4052223" y="1257128"/>
                  <a:pt x="4074978" y="1251559"/>
                </a:cubicBezTo>
                <a:cubicBezTo>
                  <a:pt x="4092166" y="1247430"/>
                  <a:pt x="4110505" y="1239845"/>
                  <a:pt x="4121738" y="1222466"/>
                </a:cubicBezTo>
                <a:cubicBezTo>
                  <a:pt x="4125290" y="1216898"/>
                  <a:pt x="4133260" y="1214113"/>
                  <a:pt x="4139598" y="1210465"/>
                </a:cubicBezTo>
                <a:cubicBezTo>
                  <a:pt x="4144878" y="1207488"/>
                  <a:pt x="4150447" y="1204704"/>
                  <a:pt x="4156304" y="1202784"/>
                </a:cubicBezTo>
                <a:cubicBezTo>
                  <a:pt x="4162544" y="1200671"/>
                  <a:pt x="4169458" y="1197598"/>
                  <a:pt x="4175604" y="1198463"/>
                </a:cubicBezTo>
                <a:cubicBezTo>
                  <a:pt x="4194230" y="1200959"/>
                  <a:pt x="4209016" y="1196062"/>
                  <a:pt x="4222170" y="1182140"/>
                </a:cubicBezTo>
                <a:cubicBezTo>
                  <a:pt x="4228988" y="1174939"/>
                  <a:pt x="4239069" y="1166202"/>
                  <a:pt x="4247710" y="1166105"/>
                </a:cubicBezTo>
                <a:cubicBezTo>
                  <a:pt x="4268738" y="1165818"/>
                  <a:pt x="4286212" y="1158905"/>
                  <a:pt x="4305128" y="1150647"/>
                </a:cubicBezTo>
                <a:cubicBezTo>
                  <a:pt x="4317321" y="1145366"/>
                  <a:pt x="4331147" y="1141718"/>
                  <a:pt x="4344206" y="1136821"/>
                </a:cubicBezTo>
                <a:cubicBezTo>
                  <a:pt x="4359472" y="1131060"/>
                  <a:pt x="4376083" y="1128948"/>
                  <a:pt x="4385396" y="1113009"/>
                </a:cubicBezTo>
                <a:cubicBezTo>
                  <a:pt x="4386452" y="1111281"/>
                  <a:pt x="4389621" y="1110993"/>
                  <a:pt x="4391157" y="1109361"/>
                </a:cubicBezTo>
                <a:cubicBezTo>
                  <a:pt x="4396054" y="1104368"/>
                  <a:pt x="4402391" y="1099760"/>
                  <a:pt x="4404984" y="1093710"/>
                </a:cubicBezTo>
                <a:cubicBezTo>
                  <a:pt x="4412472" y="1076044"/>
                  <a:pt x="4418329" y="1057800"/>
                  <a:pt x="4425050" y="1039846"/>
                </a:cubicBezTo>
                <a:cubicBezTo>
                  <a:pt x="4426491" y="1036005"/>
                  <a:pt x="4427834" y="1031108"/>
                  <a:pt x="4430812" y="1028900"/>
                </a:cubicBezTo>
                <a:cubicBezTo>
                  <a:pt x="4447998" y="1016226"/>
                  <a:pt x="4465474" y="1004032"/>
                  <a:pt x="4483140" y="992030"/>
                </a:cubicBezTo>
                <a:cubicBezTo>
                  <a:pt x="4490245" y="987229"/>
                  <a:pt x="4496198" y="989918"/>
                  <a:pt x="4502535" y="995487"/>
                </a:cubicBezTo>
                <a:cubicBezTo>
                  <a:pt x="4508680" y="1000768"/>
                  <a:pt x="4516266" y="1006240"/>
                  <a:pt x="4523946" y="1007585"/>
                </a:cubicBezTo>
                <a:cubicBezTo>
                  <a:pt x="4539309" y="1010177"/>
                  <a:pt x="4555247" y="1010753"/>
                  <a:pt x="4570898" y="1010753"/>
                </a:cubicBezTo>
                <a:cubicBezTo>
                  <a:pt x="4576754" y="1010753"/>
                  <a:pt x="4582995" y="1007297"/>
                  <a:pt x="4588468" y="1004513"/>
                </a:cubicBezTo>
                <a:cubicBezTo>
                  <a:pt x="4598838" y="999231"/>
                  <a:pt x="4608439" y="992126"/>
                  <a:pt x="4619192" y="987710"/>
                </a:cubicBezTo>
                <a:cubicBezTo>
                  <a:pt x="4631675" y="982621"/>
                  <a:pt x="4639164" y="974459"/>
                  <a:pt x="4642908" y="961689"/>
                </a:cubicBezTo>
                <a:cubicBezTo>
                  <a:pt x="4648478" y="942679"/>
                  <a:pt x="4661728" y="929428"/>
                  <a:pt x="4677378" y="918674"/>
                </a:cubicBezTo>
                <a:cubicBezTo>
                  <a:pt x="4697254" y="904944"/>
                  <a:pt x="4720970" y="905616"/>
                  <a:pt x="4743532" y="902256"/>
                </a:cubicBezTo>
                <a:cubicBezTo>
                  <a:pt x="4752174" y="901008"/>
                  <a:pt x="4761104" y="899951"/>
                  <a:pt x="4768977" y="896783"/>
                </a:cubicBezTo>
                <a:cubicBezTo>
                  <a:pt x="4798837" y="884877"/>
                  <a:pt x="4828698" y="873548"/>
                  <a:pt x="4861536" y="873835"/>
                </a:cubicBezTo>
                <a:cubicBezTo>
                  <a:pt x="4864223" y="873835"/>
                  <a:pt x="4866912" y="873548"/>
                  <a:pt x="4869600" y="873067"/>
                </a:cubicBezTo>
                <a:cubicBezTo>
                  <a:pt x="4892932" y="869131"/>
                  <a:pt x="4917032" y="867594"/>
                  <a:pt x="4933738" y="846664"/>
                </a:cubicBezTo>
                <a:cubicBezTo>
                  <a:pt x="4936810" y="842823"/>
                  <a:pt x="4943820" y="841671"/>
                  <a:pt x="4949196" y="840134"/>
                </a:cubicBezTo>
                <a:cubicBezTo>
                  <a:pt x="4958510" y="837638"/>
                  <a:pt x="4964752" y="832549"/>
                  <a:pt x="4968112" y="823427"/>
                </a:cubicBezTo>
                <a:cubicBezTo>
                  <a:pt x="4973778" y="807681"/>
                  <a:pt x="4980498" y="792223"/>
                  <a:pt x="4985588" y="776284"/>
                </a:cubicBezTo>
                <a:cubicBezTo>
                  <a:pt x="4989140" y="765338"/>
                  <a:pt x="4995764" y="759289"/>
                  <a:pt x="5006038" y="754776"/>
                </a:cubicBezTo>
                <a:cubicBezTo>
                  <a:pt x="5011800" y="752280"/>
                  <a:pt x="5016792" y="746808"/>
                  <a:pt x="5020921" y="741718"/>
                </a:cubicBezTo>
                <a:cubicBezTo>
                  <a:pt x="5025914" y="735573"/>
                  <a:pt x="5028506" y="727412"/>
                  <a:pt x="5033978" y="721940"/>
                </a:cubicBezTo>
                <a:cubicBezTo>
                  <a:pt x="5047324" y="708305"/>
                  <a:pt x="5051454" y="693231"/>
                  <a:pt x="5047036" y="674604"/>
                </a:cubicBezTo>
                <a:cubicBezTo>
                  <a:pt x="5043100" y="658090"/>
                  <a:pt x="5053470" y="636006"/>
                  <a:pt x="5067104" y="632645"/>
                </a:cubicBezTo>
                <a:cubicBezTo>
                  <a:pt x="5082178" y="628900"/>
                  <a:pt x="5092548" y="619684"/>
                  <a:pt x="5103206" y="609410"/>
                </a:cubicBezTo>
                <a:cubicBezTo>
                  <a:pt x="5109158" y="603649"/>
                  <a:pt x="5117512" y="598656"/>
                  <a:pt x="5125577" y="597216"/>
                </a:cubicBezTo>
                <a:cubicBezTo>
                  <a:pt x="5156206" y="591647"/>
                  <a:pt x="5185106" y="598464"/>
                  <a:pt x="5214200" y="609506"/>
                </a:cubicBezTo>
                <a:cubicBezTo>
                  <a:pt x="5233210" y="616707"/>
                  <a:pt x="5254333" y="618627"/>
                  <a:pt x="5274688" y="621507"/>
                </a:cubicBezTo>
                <a:cubicBezTo>
                  <a:pt x="5281026" y="622371"/>
                  <a:pt x="5289091" y="620452"/>
                  <a:pt x="5294564" y="616899"/>
                </a:cubicBezTo>
                <a:cubicBezTo>
                  <a:pt x="5313767" y="604609"/>
                  <a:pt x="5332874" y="591935"/>
                  <a:pt x="5350732" y="577724"/>
                </a:cubicBezTo>
                <a:cubicBezTo>
                  <a:pt x="5367344" y="564379"/>
                  <a:pt x="5386066" y="558810"/>
                  <a:pt x="5406230" y="560250"/>
                </a:cubicBezTo>
                <a:cubicBezTo>
                  <a:pt x="5420920" y="561306"/>
                  <a:pt x="5434170" y="558905"/>
                  <a:pt x="5447996" y="555257"/>
                </a:cubicBezTo>
                <a:cubicBezTo>
                  <a:pt x="5459518" y="552185"/>
                  <a:pt x="5472192" y="550072"/>
                  <a:pt x="5483904" y="551417"/>
                </a:cubicBezTo>
                <a:cubicBezTo>
                  <a:pt x="5500324" y="553337"/>
                  <a:pt x="5513862" y="550553"/>
                  <a:pt x="5527016" y="540663"/>
                </a:cubicBezTo>
                <a:cubicBezTo>
                  <a:pt x="5534025" y="535382"/>
                  <a:pt x="5543051" y="532598"/>
                  <a:pt x="5551404" y="528949"/>
                </a:cubicBezTo>
                <a:cubicBezTo>
                  <a:pt x="5564270" y="523284"/>
                  <a:pt x="5577616" y="518483"/>
                  <a:pt x="5590194" y="512147"/>
                </a:cubicBezTo>
                <a:cubicBezTo>
                  <a:pt x="5603732" y="505425"/>
                  <a:pt x="5616118" y="496112"/>
                  <a:pt x="5629944" y="490351"/>
                </a:cubicBezTo>
                <a:cubicBezTo>
                  <a:pt x="5644827" y="484110"/>
                  <a:pt x="5654428" y="474605"/>
                  <a:pt x="5660477" y="459818"/>
                </a:cubicBezTo>
                <a:cubicBezTo>
                  <a:pt x="5664318" y="450504"/>
                  <a:pt x="5669598" y="440615"/>
                  <a:pt x="5676896" y="434086"/>
                </a:cubicBezTo>
                <a:cubicBezTo>
                  <a:pt x="5691971" y="420740"/>
                  <a:pt x="5709636" y="410370"/>
                  <a:pt x="5725000" y="397216"/>
                </a:cubicBezTo>
                <a:cubicBezTo>
                  <a:pt x="5746603" y="378781"/>
                  <a:pt x="5766574" y="359194"/>
                  <a:pt x="5768494" y="327701"/>
                </a:cubicBezTo>
                <a:cubicBezTo>
                  <a:pt x="5769550" y="310322"/>
                  <a:pt x="5778768" y="302929"/>
                  <a:pt x="5795763" y="298801"/>
                </a:cubicBezTo>
                <a:cubicBezTo>
                  <a:pt x="5801427" y="297457"/>
                  <a:pt x="5809494" y="294864"/>
                  <a:pt x="5811221" y="290639"/>
                </a:cubicBezTo>
                <a:cubicBezTo>
                  <a:pt x="5816406" y="278061"/>
                  <a:pt x="5827159" y="275565"/>
                  <a:pt x="5837528" y="270573"/>
                </a:cubicBezTo>
                <a:cubicBezTo>
                  <a:pt x="5843770" y="267596"/>
                  <a:pt x="5851452" y="261739"/>
                  <a:pt x="5853084" y="255690"/>
                </a:cubicBezTo>
                <a:cubicBezTo>
                  <a:pt x="5859804" y="231206"/>
                  <a:pt x="5878239" y="216804"/>
                  <a:pt x="5895618" y="200961"/>
                </a:cubicBezTo>
                <a:cubicBezTo>
                  <a:pt x="5900707" y="196256"/>
                  <a:pt x="5906180" y="190879"/>
                  <a:pt x="5908676" y="184735"/>
                </a:cubicBezTo>
                <a:cubicBezTo>
                  <a:pt x="5913958" y="171484"/>
                  <a:pt x="5921830" y="161882"/>
                  <a:pt x="5935657" y="156891"/>
                </a:cubicBezTo>
                <a:cubicBezTo>
                  <a:pt x="5940073" y="155354"/>
                  <a:pt x="5944106" y="151801"/>
                  <a:pt x="5947467" y="148441"/>
                </a:cubicBezTo>
                <a:cubicBezTo>
                  <a:pt x="5954668" y="141144"/>
                  <a:pt x="5960716" y="132598"/>
                  <a:pt x="5968302" y="125782"/>
                </a:cubicBezTo>
                <a:cubicBezTo>
                  <a:pt x="5987600" y="108211"/>
                  <a:pt x="6006708" y="90928"/>
                  <a:pt x="6017942" y="66348"/>
                </a:cubicBezTo>
                <a:cubicBezTo>
                  <a:pt x="6023414" y="54346"/>
                  <a:pt x="6029656" y="41288"/>
                  <a:pt x="6039258" y="33030"/>
                </a:cubicBezTo>
                <a:cubicBezTo>
                  <a:pt x="6051452" y="22565"/>
                  <a:pt x="6067486" y="16612"/>
                  <a:pt x="6081792" y="8451"/>
                </a:cubicBezTo>
                <a:lnTo>
                  <a:pt x="609552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xmlns="" id="{5012F8CE-E62A-4EB8-BFF6-C1AE1071CCE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3047524" y="4058937"/>
            <a:ext cx="6095524" cy="1410656"/>
          </a:xfrm>
          <a:custGeom>
            <a:avLst/>
            <a:gdLst>
              <a:gd name="connsiteX0" fmla="*/ 6095524 w 6095524"/>
              <a:gd name="connsiteY0" fmla="*/ 0 h 1410656"/>
              <a:gd name="connsiteX1" fmla="*/ 6095524 w 6095524"/>
              <a:gd name="connsiteY1" fmla="*/ 221634 h 1410656"/>
              <a:gd name="connsiteX2" fmla="*/ 6061052 w 6095524"/>
              <a:gd name="connsiteY2" fmla="*/ 237063 h 1410656"/>
              <a:gd name="connsiteX3" fmla="*/ 6040890 w 6095524"/>
              <a:gd name="connsiteY3" fmla="*/ 245128 h 1410656"/>
              <a:gd name="connsiteX4" fmla="*/ 5957836 w 6095524"/>
              <a:gd name="connsiteY4" fmla="*/ 297073 h 1410656"/>
              <a:gd name="connsiteX5" fmla="*/ 5882656 w 6095524"/>
              <a:gd name="connsiteY5" fmla="*/ 361307 h 1410656"/>
              <a:gd name="connsiteX6" fmla="*/ 5827448 w 6095524"/>
              <a:gd name="connsiteY6" fmla="*/ 437542 h 1410656"/>
              <a:gd name="connsiteX7" fmla="*/ 5811989 w 6095524"/>
              <a:gd name="connsiteY7" fmla="*/ 455690 h 1410656"/>
              <a:gd name="connsiteX8" fmla="*/ 5769742 w 6095524"/>
              <a:gd name="connsiteY8" fmla="*/ 478445 h 1410656"/>
              <a:gd name="connsiteX9" fmla="*/ 5732393 w 6095524"/>
              <a:gd name="connsiteY9" fmla="*/ 495535 h 1410656"/>
              <a:gd name="connsiteX10" fmla="*/ 5705316 w 6095524"/>
              <a:gd name="connsiteY10" fmla="*/ 514451 h 1410656"/>
              <a:gd name="connsiteX11" fmla="*/ 5682465 w 6095524"/>
              <a:gd name="connsiteY11" fmla="*/ 531830 h 1410656"/>
              <a:gd name="connsiteX12" fmla="*/ 5630712 w 6095524"/>
              <a:gd name="connsiteY12" fmla="*/ 576765 h 1410656"/>
              <a:gd name="connsiteX13" fmla="*/ 5573392 w 6095524"/>
              <a:gd name="connsiteY13" fmla="*/ 614691 h 1410656"/>
              <a:gd name="connsiteX14" fmla="*/ 5527304 w 6095524"/>
              <a:gd name="connsiteY14" fmla="*/ 661162 h 1410656"/>
              <a:gd name="connsiteX15" fmla="*/ 5508293 w 6095524"/>
              <a:gd name="connsiteY15" fmla="*/ 686318 h 1410656"/>
              <a:gd name="connsiteX16" fmla="*/ 5468350 w 6095524"/>
              <a:gd name="connsiteY16" fmla="*/ 703505 h 1410656"/>
              <a:gd name="connsiteX17" fmla="*/ 5425048 w 6095524"/>
              <a:gd name="connsiteY17" fmla="*/ 730389 h 1410656"/>
              <a:gd name="connsiteX18" fmla="*/ 5394322 w 6095524"/>
              <a:gd name="connsiteY18" fmla="*/ 757081 h 1410656"/>
              <a:gd name="connsiteX19" fmla="*/ 5370608 w 6095524"/>
              <a:gd name="connsiteY19" fmla="*/ 774940 h 1410656"/>
              <a:gd name="connsiteX20" fmla="*/ 5337098 w 6095524"/>
              <a:gd name="connsiteY20" fmla="*/ 792895 h 1410656"/>
              <a:gd name="connsiteX21" fmla="*/ 5303493 w 6095524"/>
              <a:gd name="connsiteY21" fmla="*/ 816419 h 1410656"/>
              <a:gd name="connsiteX22" fmla="*/ 5287171 w 6095524"/>
              <a:gd name="connsiteY22" fmla="*/ 830917 h 1410656"/>
              <a:gd name="connsiteX23" fmla="*/ 5255581 w 6095524"/>
              <a:gd name="connsiteY23" fmla="*/ 855016 h 1410656"/>
              <a:gd name="connsiteX24" fmla="*/ 5223032 w 6095524"/>
              <a:gd name="connsiteY24" fmla="*/ 877484 h 1410656"/>
              <a:gd name="connsiteX25" fmla="*/ 5161870 w 6095524"/>
              <a:gd name="connsiteY25" fmla="*/ 903216 h 1410656"/>
              <a:gd name="connsiteX26" fmla="*/ 5106182 w 6095524"/>
              <a:gd name="connsiteY26" fmla="*/ 941046 h 1410656"/>
              <a:gd name="connsiteX27" fmla="*/ 5062014 w 6095524"/>
              <a:gd name="connsiteY27" fmla="*/ 968698 h 1410656"/>
              <a:gd name="connsiteX28" fmla="*/ 5036282 w 6095524"/>
              <a:gd name="connsiteY28" fmla="*/ 986846 h 1410656"/>
              <a:gd name="connsiteX29" fmla="*/ 4989043 w 6095524"/>
              <a:gd name="connsiteY29" fmla="*/ 1027364 h 1410656"/>
              <a:gd name="connsiteX30" fmla="*/ 4915783 w 6095524"/>
              <a:gd name="connsiteY30" fmla="*/ 1069994 h 1410656"/>
              <a:gd name="connsiteX31" fmla="*/ 4871520 w 6095524"/>
              <a:gd name="connsiteY31" fmla="*/ 1093038 h 1410656"/>
              <a:gd name="connsiteX32" fmla="*/ 4776274 w 6095524"/>
              <a:gd name="connsiteY32" fmla="*/ 1127796 h 1410656"/>
              <a:gd name="connsiteX33" fmla="*/ 4745548 w 6095524"/>
              <a:gd name="connsiteY33" fmla="*/ 1140182 h 1410656"/>
              <a:gd name="connsiteX34" fmla="*/ 4710408 w 6095524"/>
              <a:gd name="connsiteY34" fmla="*/ 1148343 h 1410656"/>
              <a:gd name="connsiteX35" fmla="*/ 4653950 w 6095524"/>
              <a:gd name="connsiteY35" fmla="*/ 1167642 h 1410656"/>
              <a:gd name="connsiteX36" fmla="*/ 4543725 w 6095524"/>
              <a:gd name="connsiteY36" fmla="*/ 1200863 h 1410656"/>
              <a:gd name="connsiteX37" fmla="*/ 4519530 w 6095524"/>
              <a:gd name="connsiteY37" fmla="*/ 1205952 h 1410656"/>
              <a:gd name="connsiteX38" fmla="*/ 4457887 w 6095524"/>
              <a:gd name="connsiteY38" fmla="*/ 1227363 h 1410656"/>
              <a:gd name="connsiteX39" fmla="*/ 4420922 w 6095524"/>
              <a:gd name="connsiteY39" fmla="*/ 1241765 h 1410656"/>
              <a:gd name="connsiteX40" fmla="*/ 4390292 w 6095524"/>
              <a:gd name="connsiteY40" fmla="*/ 1250023 h 1410656"/>
              <a:gd name="connsiteX41" fmla="*/ 4363216 w 6095524"/>
              <a:gd name="connsiteY41" fmla="*/ 1253864 h 1410656"/>
              <a:gd name="connsiteX42" fmla="*/ 4291973 w 6095524"/>
              <a:gd name="connsiteY42" fmla="*/ 1272874 h 1410656"/>
              <a:gd name="connsiteX43" fmla="*/ 4263552 w 6095524"/>
              <a:gd name="connsiteY43" fmla="*/ 1280364 h 1410656"/>
              <a:gd name="connsiteX44" fmla="*/ 4189813 w 6095524"/>
              <a:gd name="connsiteY44" fmla="*/ 1306096 h 1410656"/>
              <a:gd name="connsiteX45" fmla="*/ 4127306 w 6095524"/>
              <a:gd name="connsiteY45" fmla="*/ 1323090 h 1410656"/>
              <a:gd name="connsiteX46" fmla="*/ 4101192 w 6095524"/>
              <a:gd name="connsiteY46" fmla="*/ 1331251 h 1410656"/>
              <a:gd name="connsiteX47" fmla="*/ 4041470 w 6095524"/>
              <a:gd name="connsiteY47" fmla="*/ 1344886 h 1410656"/>
              <a:gd name="connsiteX48" fmla="*/ 4007672 w 6095524"/>
              <a:gd name="connsiteY48" fmla="*/ 1354488 h 1410656"/>
              <a:gd name="connsiteX49" fmla="*/ 3925195 w 6095524"/>
              <a:gd name="connsiteY49" fmla="*/ 1365337 h 1410656"/>
              <a:gd name="connsiteX50" fmla="*/ 3840029 w 6095524"/>
              <a:gd name="connsiteY50" fmla="*/ 1375802 h 1410656"/>
              <a:gd name="connsiteX51" fmla="*/ 3793270 w 6095524"/>
              <a:gd name="connsiteY51" fmla="*/ 1379259 h 1410656"/>
              <a:gd name="connsiteX52" fmla="*/ 3752464 w 6095524"/>
              <a:gd name="connsiteY52" fmla="*/ 1384733 h 1410656"/>
              <a:gd name="connsiteX53" fmla="*/ 3716938 w 6095524"/>
              <a:gd name="connsiteY53" fmla="*/ 1388189 h 1410656"/>
              <a:gd name="connsiteX54" fmla="*/ 3660386 w 6095524"/>
              <a:gd name="connsiteY54" fmla="*/ 1395198 h 1410656"/>
              <a:gd name="connsiteX55" fmla="*/ 3636862 w 6095524"/>
              <a:gd name="connsiteY55" fmla="*/ 1397023 h 1410656"/>
              <a:gd name="connsiteX56" fmla="*/ 3581365 w 6095524"/>
              <a:gd name="connsiteY56" fmla="*/ 1396926 h 1410656"/>
              <a:gd name="connsiteX57" fmla="*/ 3562066 w 6095524"/>
              <a:gd name="connsiteY57" fmla="*/ 1395966 h 1410656"/>
              <a:gd name="connsiteX58" fmla="*/ 3524908 w 6095524"/>
              <a:gd name="connsiteY58" fmla="*/ 1384060 h 1410656"/>
              <a:gd name="connsiteX59" fmla="*/ 3520492 w 6095524"/>
              <a:gd name="connsiteY59" fmla="*/ 1383196 h 1410656"/>
              <a:gd name="connsiteX60" fmla="*/ 3496103 w 6095524"/>
              <a:gd name="connsiteY60" fmla="*/ 1378491 h 1410656"/>
              <a:gd name="connsiteX61" fmla="*/ 3482757 w 6095524"/>
              <a:gd name="connsiteY61" fmla="*/ 1376955 h 1410656"/>
              <a:gd name="connsiteX62" fmla="*/ 3432061 w 6095524"/>
              <a:gd name="connsiteY62" fmla="*/ 1367162 h 1410656"/>
              <a:gd name="connsiteX63" fmla="*/ 3402873 w 6095524"/>
              <a:gd name="connsiteY63" fmla="*/ 1362553 h 1410656"/>
              <a:gd name="connsiteX64" fmla="*/ 3379253 w 6095524"/>
              <a:gd name="connsiteY64" fmla="*/ 1363225 h 1410656"/>
              <a:gd name="connsiteX65" fmla="*/ 3337774 w 6095524"/>
              <a:gd name="connsiteY65" fmla="*/ 1364089 h 1410656"/>
              <a:gd name="connsiteX66" fmla="*/ 3324524 w 6095524"/>
              <a:gd name="connsiteY66" fmla="*/ 1366298 h 1410656"/>
              <a:gd name="connsiteX67" fmla="*/ 3264610 w 6095524"/>
              <a:gd name="connsiteY67" fmla="*/ 1359960 h 1410656"/>
              <a:gd name="connsiteX68" fmla="*/ 3230429 w 6095524"/>
              <a:gd name="connsiteY68" fmla="*/ 1359480 h 1410656"/>
              <a:gd name="connsiteX69" fmla="*/ 3191927 w 6095524"/>
              <a:gd name="connsiteY69" fmla="*/ 1351607 h 1410656"/>
              <a:gd name="connsiteX70" fmla="*/ 3180694 w 6095524"/>
              <a:gd name="connsiteY70" fmla="*/ 1351991 h 1410656"/>
              <a:gd name="connsiteX71" fmla="*/ 3168116 w 6095524"/>
              <a:gd name="connsiteY71" fmla="*/ 1352663 h 1410656"/>
              <a:gd name="connsiteX72" fmla="*/ 3129517 w 6095524"/>
              <a:gd name="connsiteY72" fmla="*/ 1353240 h 1410656"/>
              <a:gd name="connsiteX73" fmla="*/ 3106089 w 6095524"/>
              <a:gd name="connsiteY73" fmla="*/ 1356120 h 1410656"/>
              <a:gd name="connsiteX74" fmla="*/ 3061444 w 6095524"/>
              <a:gd name="connsiteY74" fmla="*/ 1354392 h 1410656"/>
              <a:gd name="connsiteX75" fmla="*/ 3044928 w 6095524"/>
              <a:gd name="connsiteY75" fmla="*/ 1356888 h 1410656"/>
              <a:gd name="connsiteX76" fmla="*/ 3003162 w 6095524"/>
              <a:gd name="connsiteY76" fmla="*/ 1357176 h 1410656"/>
              <a:gd name="connsiteX77" fmla="*/ 2965716 w 6095524"/>
              <a:gd name="connsiteY77" fmla="*/ 1355736 h 1410656"/>
              <a:gd name="connsiteX78" fmla="*/ 2929614 w 6095524"/>
              <a:gd name="connsiteY78" fmla="*/ 1356504 h 1410656"/>
              <a:gd name="connsiteX79" fmla="*/ 2903786 w 6095524"/>
              <a:gd name="connsiteY79" fmla="*/ 1359672 h 1410656"/>
              <a:gd name="connsiteX80" fmla="*/ 2875750 w 6095524"/>
              <a:gd name="connsiteY80" fmla="*/ 1361592 h 1410656"/>
              <a:gd name="connsiteX81" fmla="*/ 2798458 w 6095524"/>
              <a:gd name="connsiteY81" fmla="*/ 1373018 h 1410656"/>
              <a:gd name="connsiteX82" fmla="*/ 2784152 w 6095524"/>
              <a:gd name="connsiteY82" fmla="*/ 1370234 h 1410656"/>
              <a:gd name="connsiteX83" fmla="*/ 2702922 w 6095524"/>
              <a:gd name="connsiteY83" fmla="*/ 1367641 h 1410656"/>
              <a:gd name="connsiteX84" fmla="*/ 2685256 w 6095524"/>
              <a:gd name="connsiteY84" fmla="*/ 1367834 h 1410656"/>
              <a:gd name="connsiteX85" fmla="*/ 2637824 w 6095524"/>
              <a:gd name="connsiteY85" fmla="*/ 1356504 h 1410656"/>
              <a:gd name="connsiteX86" fmla="*/ 2564661 w 6095524"/>
              <a:gd name="connsiteY86" fmla="*/ 1374459 h 1410656"/>
              <a:gd name="connsiteX87" fmla="*/ 2496201 w 6095524"/>
              <a:gd name="connsiteY87" fmla="*/ 1396926 h 1410656"/>
              <a:gd name="connsiteX88" fmla="*/ 2487560 w 6095524"/>
              <a:gd name="connsiteY88" fmla="*/ 1399807 h 1410656"/>
              <a:gd name="connsiteX89" fmla="*/ 2462980 w 6095524"/>
              <a:gd name="connsiteY89" fmla="*/ 1404704 h 1410656"/>
              <a:gd name="connsiteX90" fmla="*/ 2432544 w 6095524"/>
              <a:gd name="connsiteY90" fmla="*/ 1406432 h 1410656"/>
              <a:gd name="connsiteX91" fmla="*/ 2393945 w 6095524"/>
              <a:gd name="connsiteY91" fmla="*/ 1410656 h 1410656"/>
              <a:gd name="connsiteX92" fmla="*/ 2363029 w 6095524"/>
              <a:gd name="connsiteY92" fmla="*/ 1405375 h 1410656"/>
              <a:gd name="connsiteX93" fmla="*/ 2319821 w 6095524"/>
              <a:gd name="connsiteY93" fmla="*/ 1397502 h 1410656"/>
              <a:gd name="connsiteX94" fmla="*/ 2279111 w 6095524"/>
              <a:gd name="connsiteY94" fmla="*/ 1390013 h 1410656"/>
              <a:gd name="connsiteX95" fmla="*/ 2266245 w 6095524"/>
              <a:gd name="connsiteY95" fmla="*/ 1398846 h 1410656"/>
              <a:gd name="connsiteX96" fmla="*/ 2246370 w 6095524"/>
              <a:gd name="connsiteY96" fmla="*/ 1406527 h 1410656"/>
              <a:gd name="connsiteX97" fmla="*/ 2224287 w 6095524"/>
              <a:gd name="connsiteY97" fmla="*/ 1397310 h 1410656"/>
              <a:gd name="connsiteX98" fmla="*/ 2172630 w 6095524"/>
              <a:gd name="connsiteY98" fmla="*/ 1378204 h 1410656"/>
              <a:gd name="connsiteX99" fmla="*/ 2139985 w 6095524"/>
              <a:gd name="connsiteY99" fmla="*/ 1377339 h 1410656"/>
              <a:gd name="connsiteX100" fmla="*/ 2069030 w 6095524"/>
              <a:gd name="connsiteY100" fmla="*/ 1369178 h 1410656"/>
              <a:gd name="connsiteX101" fmla="*/ 2022655 w 6095524"/>
              <a:gd name="connsiteY101" fmla="*/ 1357560 h 1410656"/>
              <a:gd name="connsiteX102" fmla="*/ 1989339 w 6095524"/>
              <a:gd name="connsiteY102" fmla="*/ 1344406 h 1410656"/>
              <a:gd name="connsiteX103" fmla="*/ 1941618 w 6095524"/>
              <a:gd name="connsiteY103" fmla="*/ 1327219 h 1410656"/>
              <a:gd name="connsiteX104" fmla="*/ 1893707 w 6095524"/>
              <a:gd name="connsiteY104" fmla="*/ 1318290 h 1410656"/>
              <a:gd name="connsiteX105" fmla="*/ 1859045 w 6095524"/>
              <a:gd name="connsiteY105" fmla="*/ 1307056 h 1410656"/>
              <a:gd name="connsiteX106" fmla="*/ 1816702 w 6095524"/>
              <a:gd name="connsiteY106" fmla="*/ 1299374 h 1410656"/>
              <a:gd name="connsiteX107" fmla="*/ 1781177 w 6095524"/>
              <a:gd name="connsiteY107" fmla="*/ 1299087 h 1410656"/>
              <a:gd name="connsiteX108" fmla="*/ 1725488 w 6095524"/>
              <a:gd name="connsiteY108" fmla="*/ 1300431 h 1410656"/>
              <a:gd name="connsiteX109" fmla="*/ 1657318 w 6095524"/>
              <a:gd name="connsiteY109" fmla="*/ 1277196 h 1410656"/>
              <a:gd name="connsiteX110" fmla="*/ 1629761 w 6095524"/>
              <a:gd name="connsiteY110" fmla="*/ 1272010 h 1410656"/>
              <a:gd name="connsiteX111" fmla="*/ 1603837 w 6095524"/>
              <a:gd name="connsiteY111" fmla="*/ 1269610 h 1410656"/>
              <a:gd name="connsiteX112" fmla="*/ 1548820 w 6095524"/>
              <a:gd name="connsiteY112" fmla="*/ 1254152 h 1410656"/>
              <a:gd name="connsiteX113" fmla="*/ 1526449 w 6095524"/>
              <a:gd name="connsiteY113" fmla="*/ 1249062 h 1410656"/>
              <a:gd name="connsiteX114" fmla="*/ 1495147 w 6095524"/>
              <a:gd name="connsiteY114" fmla="*/ 1249159 h 1410656"/>
              <a:gd name="connsiteX115" fmla="*/ 1438211 w 6095524"/>
              <a:gd name="connsiteY115" fmla="*/ 1242054 h 1410656"/>
              <a:gd name="connsiteX116" fmla="*/ 1381370 w 6095524"/>
              <a:gd name="connsiteY116" fmla="*/ 1221314 h 1410656"/>
              <a:gd name="connsiteX117" fmla="*/ 1357270 w 6095524"/>
              <a:gd name="connsiteY117" fmla="*/ 1223330 h 1410656"/>
              <a:gd name="connsiteX118" fmla="*/ 1348629 w 6095524"/>
              <a:gd name="connsiteY118" fmla="*/ 1222851 h 1410656"/>
              <a:gd name="connsiteX119" fmla="*/ 1270953 w 6095524"/>
              <a:gd name="connsiteY119" fmla="*/ 1211424 h 1410656"/>
              <a:gd name="connsiteX120" fmla="*/ 1263175 w 6095524"/>
              <a:gd name="connsiteY120" fmla="*/ 1210177 h 1410656"/>
              <a:gd name="connsiteX121" fmla="*/ 1226690 w 6095524"/>
              <a:gd name="connsiteY121" fmla="*/ 1199999 h 1410656"/>
              <a:gd name="connsiteX122" fmla="*/ 1134706 w 6095524"/>
              <a:gd name="connsiteY122" fmla="*/ 1193662 h 1410656"/>
              <a:gd name="connsiteX123" fmla="*/ 1129042 w 6095524"/>
              <a:gd name="connsiteY123" fmla="*/ 1192894 h 1410656"/>
              <a:gd name="connsiteX124" fmla="*/ 1098220 w 6095524"/>
              <a:gd name="connsiteY124" fmla="*/ 1197982 h 1410656"/>
              <a:gd name="connsiteX125" fmla="*/ 1082955 w 6095524"/>
              <a:gd name="connsiteY125" fmla="*/ 1205184 h 1410656"/>
              <a:gd name="connsiteX126" fmla="*/ 1059143 w 6095524"/>
              <a:gd name="connsiteY126" fmla="*/ 1212673 h 1410656"/>
              <a:gd name="connsiteX127" fmla="*/ 1034947 w 6095524"/>
              <a:gd name="connsiteY127" fmla="*/ 1215458 h 1410656"/>
              <a:gd name="connsiteX128" fmla="*/ 994332 w 6095524"/>
              <a:gd name="connsiteY128" fmla="*/ 1204127 h 1410656"/>
              <a:gd name="connsiteX129" fmla="*/ 979546 w 6095524"/>
              <a:gd name="connsiteY129" fmla="*/ 1202975 h 1410656"/>
              <a:gd name="connsiteX130" fmla="*/ 946613 w 6095524"/>
              <a:gd name="connsiteY130" fmla="*/ 1197503 h 1410656"/>
              <a:gd name="connsiteX131" fmla="*/ 917808 w 6095524"/>
              <a:gd name="connsiteY131" fmla="*/ 1197887 h 1410656"/>
              <a:gd name="connsiteX132" fmla="*/ 894669 w 6095524"/>
              <a:gd name="connsiteY132" fmla="*/ 1206624 h 1410656"/>
              <a:gd name="connsiteX133" fmla="*/ 861063 w 6095524"/>
              <a:gd name="connsiteY133" fmla="*/ 1208352 h 1410656"/>
              <a:gd name="connsiteX134" fmla="*/ 839363 w 6095524"/>
              <a:gd name="connsiteY134" fmla="*/ 1202015 h 1410656"/>
              <a:gd name="connsiteX135" fmla="*/ 834947 w 6095524"/>
              <a:gd name="connsiteY135" fmla="*/ 1201152 h 1410656"/>
              <a:gd name="connsiteX136" fmla="*/ 778202 w 6095524"/>
              <a:gd name="connsiteY136" fmla="*/ 1200767 h 1410656"/>
              <a:gd name="connsiteX137" fmla="*/ 707343 w 6095524"/>
              <a:gd name="connsiteY137" fmla="*/ 1219874 h 1410656"/>
              <a:gd name="connsiteX138" fmla="*/ 695629 w 6095524"/>
              <a:gd name="connsiteY138" fmla="*/ 1223907 h 1410656"/>
              <a:gd name="connsiteX139" fmla="*/ 638500 w 6095524"/>
              <a:gd name="connsiteY139" fmla="*/ 1230916 h 1410656"/>
              <a:gd name="connsiteX140" fmla="*/ 607872 w 6095524"/>
              <a:gd name="connsiteY140" fmla="*/ 1238021 h 1410656"/>
              <a:gd name="connsiteX141" fmla="*/ 585788 w 6095524"/>
              <a:gd name="connsiteY141" fmla="*/ 1238405 h 1410656"/>
              <a:gd name="connsiteX142" fmla="*/ 559097 w 6095524"/>
              <a:gd name="connsiteY142" fmla="*/ 1250983 h 1410656"/>
              <a:gd name="connsiteX143" fmla="*/ 550358 w 6095524"/>
              <a:gd name="connsiteY143" fmla="*/ 1256456 h 1410656"/>
              <a:gd name="connsiteX144" fmla="*/ 539893 w 6095524"/>
              <a:gd name="connsiteY144" fmla="*/ 1259720 h 1410656"/>
              <a:gd name="connsiteX145" fmla="*/ 492462 w 6095524"/>
              <a:gd name="connsiteY145" fmla="*/ 1270090 h 1410656"/>
              <a:gd name="connsiteX146" fmla="*/ 484011 w 6095524"/>
              <a:gd name="connsiteY146" fmla="*/ 1275947 h 1410656"/>
              <a:gd name="connsiteX147" fmla="*/ 478346 w 6095524"/>
              <a:gd name="connsiteY147" fmla="*/ 1279596 h 1410656"/>
              <a:gd name="connsiteX148" fmla="*/ 432260 w 6095524"/>
              <a:gd name="connsiteY148" fmla="*/ 1285741 h 1410656"/>
              <a:gd name="connsiteX149" fmla="*/ 403455 w 6095524"/>
              <a:gd name="connsiteY149" fmla="*/ 1303119 h 1410656"/>
              <a:gd name="connsiteX150" fmla="*/ 395583 w 6095524"/>
              <a:gd name="connsiteY150" fmla="*/ 1310512 h 1410656"/>
              <a:gd name="connsiteX151" fmla="*/ 368025 w 6095524"/>
              <a:gd name="connsiteY151" fmla="*/ 1321650 h 1410656"/>
              <a:gd name="connsiteX152" fmla="*/ 275371 w 6095524"/>
              <a:gd name="connsiteY152" fmla="*/ 1343062 h 1410656"/>
              <a:gd name="connsiteX153" fmla="*/ 248871 w 6095524"/>
              <a:gd name="connsiteY153" fmla="*/ 1335476 h 1410656"/>
              <a:gd name="connsiteX154" fmla="*/ 198559 w 6095524"/>
              <a:gd name="connsiteY154" fmla="*/ 1355831 h 1410656"/>
              <a:gd name="connsiteX155" fmla="*/ 154583 w 6095524"/>
              <a:gd name="connsiteY155" fmla="*/ 1367353 h 1410656"/>
              <a:gd name="connsiteX156" fmla="*/ 138261 w 6095524"/>
              <a:gd name="connsiteY156" fmla="*/ 1370138 h 1410656"/>
              <a:gd name="connsiteX157" fmla="*/ 86606 w 6095524"/>
              <a:gd name="connsiteY157" fmla="*/ 1375227 h 1410656"/>
              <a:gd name="connsiteX158" fmla="*/ 60009 w 6095524"/>
              <a:gd name="connsiteY158" fmla="*/ 1386749 h 1410656"/>
              <a:gd name="connsiteX159" fmla="*/ 30568 w 6095524"/>
              <a:gd name="connsiteY159" fmla="*/ 1395570 h 1410656"/>
              <a:gd name="connsiteX160" fmla="*/ 0 w 6095524"/>
              <a:gd name="connsiteY160" fmla="*/ 1397975 h 1410656"/>
              <a:gd name="connsiteX161" fmla="*/ 0 w 6095524"/>
              <a:gd name="connsiteY161" fmla="*/ 1041395 h 1410656"/>
              <a:gd name="connsiteX162" fmla="*/ 17282 w 6095524"/>
              <a:gd name="connsiteY162" fmla="*/ 1043014 h 1410656"/>
              <a:gd name="connsiteX163" fmla="*/ 45030 w 6095524"/>
              <a:gd name="connsiteY163" fmla="*/ 1049159 h 1410656"/>
              <a:gd name="connsiteX164" fmla="*/ 85356 w 6095524"/>
              <a:gd name="connsiteY164" fmla="*/ 1059145 h 1410656"/>
              <a:gd name="connsiteX165" fmla="*/ 133077 w 6095524"/>
              <a:gd name="connsiteY165" fmla="*/ 1047815 h 1410656"/>
              <a:gd name="connsiteX166" fmla="*/ 137877 w 6095524"/>
              <a:gd name="connsiteY166" fmla="*/ 1043110 h 1410656"/>
              <a:gd name="connsiteX167" fmla="*/ 189053 w 6095524"/>
              <a:gd name="connsiteY167" fmla="*/ 1031877 h 1410656"/>
              <a:gd name="connsiteX168" fmla="*/ 273066 w 6095524"/>
              <a:gd name="connsiteY168" fmla="*/ 1019010 h 1410656"/>
              <a:gd name="connsiteX169" fmla="*/ 278539 w 6095524"/>
              <a:gd name="connsiteY169" fmla="*/ 1018146 h 1410656"/>
              <a:gd name="connsiteX170" fmla="*/ 326355 w 6095524"/>
              <a:gd name="connsiteY170" fmla="*/ 1044358 h 1410656"/>
              <a:gd name="connsiteX171" fmla="*/ 364761 w 6095524"/>
              <a:gd name="connsiteY171" fmla="*/ 1040710 h 1410656"/>
              <a:gd name="connsiteX172" fmla="*/ 382619 w 6095524"/>
              <a:gd name="connsiteY172" fmla="*/ 1022562 h 1410656"/>
              <a:gd name="connsiteX173" fmla="*/ 433988 w 6095524"/>
              <a:gd name="connsiteY173" fmla="*/ 1008256 h 1410656"/>
              <a:gd name="connsiteX174" fmla="*/ 497262 w 6095524"/>
              <a:gd name="connsiteY174" fmla="*/ 1009697 h 1410656"/>
              <a:gd name="connsiteX175" fmla="*/ 542101 w 6095524"/>
              <a:gd name="connsiteY175" fmla="*/ 1007872 h 1410656"/>
              <a:gd name="connsiteX176" fmla="*/ 566681 w 6095524"/>
              <a:gd name="connsiteY176" fmla="*/ 998175 h 1410656"/>
              <a:gd name="connsiteX177" fmla="*/ 584251 w 6095524"/>
              <a:gd name="connsiteY177" fmla="*/ 999136 h 1410656"/>
              <a:gd name="connsiteX178" fmla="*/ 617280 w 6095524"/>
              <a:gd name="connsiteY178" fmla="*/ 1006049 h 1410656"/>
              <a:gd name="connsiteX179" fmla="*/ 721842 w 6095524"/>
              <a:gd name="connsiteY179" fmla="*/ 1014210 h 1410656"/>
              <a:gd name="connsiteX180" fmla="*/ 764472 w 6095524"/>
              <a:gd name="connsiteY180" fmla="*/ 1001440 h 1410656"/>
              <a:gd name="connsiteX181" fmla="*/ 777242 w 6095524"/>
              <a:gd name="connsiteY181" fmla="*/ 1001152 h 1410656"/>
              <a:gd name="connsiteX182" fmla="*/ 805854 w 6095524"/>
              <a:gd name="connsiteY182" fmla="*/ 1006145 h 1410656"/>
              <a:gd name="connsiteX183" fmla="*/ 864904 w 6095524"/>
              <a:gd name="connsiteY183" fmla="*/ 1002784 h 1410656"/>
              <a:gd name="connsiteX184" fmla="*/ 886700 w 6095524"/>
              <a:gd name="connsiteY184" fmla="*/ 997695 h 1410656"/>
              <a:gd name="connsiteX185" fmla="*/ 898797 w 6095524"/>
              <a:gd name="connsiteY185" fmla="*/ 994430 h 1410656"/>
              <a:gd name="connsiteX186" fmla="*/ 960919 w 6095524"/>
              <a:gd name="connsiteY186" fmla="*/ 985405 h 1410656"/>
              <a:gd name="connsiteX187" fmla="*/ 988571 w 6095524"/>
              <a:gd name="connsiteY187" fmla="*/ 975708 h 1410656"/>
              <a:gd name="connsiteX188" fmla="*/ 996061 w 6095524"/>
              <a:gd name="connsiteY188" fmla="*/ 974268 h 1410656"/>
              <a:gd name="connsiteX189" fmla="*/ 1037059 w 6095524"/>
              <a:gd name="connsiteY189" fmla="*/ 978300 h 1410656"/>
              <a:gd name="connsiteX190" fmla="*/ 1067784 w 6095524"/>
              <a:gd name="connsiteY190" fmla="*/ 993950 h 1410656"/>
              <a:gd name="connsiteX191" fmla="*/ 1073737 w 6095524"/>
              <a:gd name="connsiteY191" fmla="*/ 999231 h 1410656"/>
              <a:gd name="connsiteX192" fmla="*/ 1159383 w 6095524"/>
              <a:gd name="connsiteY192" fmla="*/ 997407 h 1410656"/>
              <a:gd name="connsiteX193" fmla="*/ 1172536 w 6095524"/>
              <a:gd name="connsiteY193" fmla="*/ 995198 h 1410656"/>
              <a:gd name="connsiteX194" fmla="*/ 1236099 w 6095524"/>
              <a:gd name="connsiteY194" fmla="*/ 1004416 h 1410656"/>
              <a:gd name="connsiteX195" fmla="*/ 1254630 w 6095524"/>
              <a:gd name="connsiteY195" fmla="*/ 1006240 h 1410656"/>
              <a:gd name="connsiteX196" fmla="*/ 1321072 w 6095524"/>
              <a:gd name="connsiteY196" fmla="*/ 1014498 h 1410656"/>
              <a:gd name="connsiteX197" fmla="*/ 1330481 w 6095524"/>
              <a:gd name="connsiteY197" fmla="*/ 1006817 h 1410656"/>
              <a:gd name="connsiteX198" fmla="*/ 1357558 w 6095524"/>
              <a:gd name="connsiteY198" fmla="*/ 987517 h 1410656"/>
              <a:gd name="connsiteX199" fmla="*/ 1410942 w 6095524"/>
              <a:gd name="connsiteY199" fmla="*/ 970427 h 1410656"/>
              <a:gd name="connsiteX200" fmla="*/ 1425441 w 6095524"/>
              <a:gd name="connsiteY200" fmla="*/ 971387 h 1410656"/>
              <a:gd name="connsiteX201" fmla="*/ 1462118 w 6095524"/>
              <a:gd name="connsiteY201" fmla="*/ 999904 h 1410656"/>
              <a:gd name="connsiteX202" fmla="*/ 1479978 w 6095524"/>
              <a:gd name="connsiteY202" fmla="*/ 1011329 h 1410656"/>
              <a:gd name="connsiteX203" fmla="*/ 1530674 w 6095524"/>
              <a:gd name="connsiteY203" fmla="*/ 1032356 h 1410656"/>
              <a:gd name="connsiteX204" fmla="*/ 1534898 w 6095524"/>
              <a:gd name="connsiteY204" fmla="*/ 1036197 h 1410656"/>
              <a:gd name="connsiteX205" fmla="*/ 1572344 w 6095524"/>
              <a:gd name="connsiteY205" fmla="*/ 1081804 h 1410656"/>
              <a:gd name="connsiteX206" fmla="*/ 1580793 w 6095524"/>
              <a:gd name="connsiteY206" fmla="*/ 1089581 h 1410656"/>
              <a:gd name="connsiteX207" fmla="*/ 1590971 w 6095524"/>
              <a:gd name="connsiteY207" fmla="*/ 1101680 h 1410656"/>
              <a:gd name="connsiteX208" fmla="*/ 1622751 w 6095524"/>
              <a:gd name="connsiteY208" fmla="*/ 1125108 h 1410656"/>
              <a:gd name="connsiteX209" fmla="*/ 1662118 w 6095524"/>
              <a:gd name="connsiteY209" fmla="*/ 1132596 h 1410656"/>
              <a:gd name="connsiteX210" fmla="*/ 1709646 w 6095524"/>
              <a:gd name="connsiteY210" fmla="*/ 1144022 h 1410656"/>
              <a:gd name="connsiteX211" fmla="*/ 1729521 w 6095524"/>
              <a:gd name="connsiteY211" fmla="*/ 1151704 h 1410656"/>
              <a:gd name="connsiteX212" fmla="*/ 1782809 w 6095524"/>
              <a:gd name="connsiteY212" fmla="*/ 1166298 h 1410656"/>
              <a:gd name="connsiteX213" fmla="*/ 1820831 w 6095524"/>
              <a:gd name="connsiteY213" fmla="*/ 1178588 h 1410656"/>
              <a:gd name="connsiteX214" fmla="*/ 1875656 w 6095524"/>
              <a:gd name="connsiteY214" fmla="*/ 1185789 h 1410656"/>
              <a:gd name="connsiteX215" fmla="*/ 1902252 w 6095524"/>
              <a:gd name="connsiteY215" fmla="*/ 1186076 h 1410656"/>
              <a:gd name="connsiteX216" fmla="*/ 1951123 w 6095524"/>
              <a:gd name="connsiteY216" fmla="*/ 1222946 h 1410656"/>
              <a:gd name="connsiteX217" fmla="*/ 1990106 w 6095524"/>
              <a:gd name="connsiteY217" fmla="*/ 1247335 h 1410656"/>
              <a:gd name="connsiteX218" fmla="*/ 2031105 w 6095524"/>
              <a:gd name="connsiteY218" fmla="*/ 1235525 h 1410656"/>
              <a:gd name="connsiteX219" fmla="*/ 2042242 w 6095524"/>
              <a:gd name="connsiteY219" fmla="*/ 1224387 h 1410656"/>
              <a:gd name="connsiteX220" fmla="*/ 2109453 w 6095524"/>
              <a:gd name="connsiteY220" fmla="*/ 1213826 h 1410656"/>
              <a:gd name="connsiteX221" fmla="*/ 2205468 w 6095524"/>
              <a:gd name="connsiteY221" fmla="*/ 1213442 h 1410656"/>
              <a:gd name="connsiteX222" fmla="*/ 2365142 w 6095524"/>
              <a:gd name="connsiteY222" fmla="*/ 1189437 h 1410656"/>
              <a:gd name="connsiteX223" fmla="*/ 2392985 w 6095524"/>
              <a:gd name="connsiteY223" fmla="*/ 1178299 h 1410656"/>
              <a:gd name="connsiteX224" fmla="*/ 2424286 w 6095524"/>
              <a:gd name="connsiteY224" fmla="*/ 1175515 h 1410656"/>
              <a:gd name="connsiteX225" fmla="*/ 2436289 w 6095524"/>
              <a:gd name="connsiteY225" fmla="*/ 1182333 h 1410656"/>
              <a:gd name="connsiteX226" fmla="*/ 2488808 w 6095524"/>
              <a:gd name="connsiteY226" fmla="*/ 1192510 h 1410656"/>
              <a:gd name="connsiteX227" fmla="*/ 2498795 w 6095524"/>
              <a:gd name="connsiteY227" fmla="*/ 1192702 h 1410656"/>
              <a:gd name="connsiteX228" fmla="*/ 2532976 w 6095524"/>
              <a:gd name="connsiteY228" fmla="*/ 1188381 h 1410656"/>
              <a:gd name="connsiteX229" fmla="*/ 2564661 w 6095524"/>
              <a:gd name="connsiteY229" fmla="*/ 1185885 h 1410656"/>
              <a:gd name="connsiteX230" fmla="*/ 2644545 w 6095524"/>
              <a:gd name="connsiteY230" fmla="*/ 1194046 h 1410656"/>
              <a:gd name="connsiteX231" fmla="*/ 2705803 w 6095524"/>
              <a:gd name="connsiteY231" fmla="*/ 1192126 h 1410656"/>
              <a:gd name="connsiteX232" fmla="*/ 2734031 w 6095524"/>
              <a:gd name="connsiteY232" fmla="*/ 1194046 h 1410656"/>
              <a:gd name="connsiteX233" fmla="*/ 2749969 w 6095524"/>
              <a:gd name="connsiteY233" fmla="*/ 1196927 h 1410656"/>
              <a:gd name="connsiteX234" fmla="*/ 2786071 w 6095524"/>
              <a:gd name="connsiteY234" fmla="*/ 1216994 h 1410656"/>
              <a:gd name="connsiteX235" fmla="*/ 2805851 w 6095524"/>
              <a:gd name="connsiteY235" fmla="*/ 1221507 h 1410656"/>
              <a:gd name="connsiteX236" fmla="*/ 2865380 w 6095524"/>
              <a:gd name="connsiteY236" fmla="*/ 1221123 h 1410656"/>
              <a:gd name="connsiteX237" fmla="*/ 2954674 w 6095524"/>
              <a:gd name="connsiteY237" fmla="*/ 1190878 h 1410656"/>
              <a:gd name="connsiteX238" fmla="*/ 2963988 w 6095524"/>
              <a:gd name="connsiteY238" fmla="*/ 1186845 h 1410656"/>
              <a:gd name="connsiteX239" fmla="*/ 3009403 w 6095524"/>
              <a:gd name="connsiteY239" fmla="*/ 1181852 h 1410656"/>
              <a:gd name="connsiteX240" fmla="*/ 3040223 w 6095524"/>
              <a:gd name="connsiteY240" fmla="*/ 1188669 h 1410656"/>
              <a:gd name="connsiteX241" fmla="*/ 3082183 w 6095524"/>
              <a:gd name="connsiteY241" fmla="*/ 1202784 h 1410656"/>
              <a:gd name="connsiteX242" fmla="*/ 3119916 w 6095524"/>
              <a:gd name="connsiteY242" fmla="*/ 1214594 h 1410656"/>
              <a:gd name="connsiteX243" fmla="*/ 3147376 w 6095524"/>
              <a:gd name="connsiteY243" fmla="*/ 1227939 h 1410656"/>
              <a:gd name="connsiteX244" fmla="*/ 3210171 w 6095524"/>
              <a:gd name="connsiteY244" fmla="*/ 1237733 h 1410656"/>
              <a:gd name="connsiteX245" fmla="*/ 3216700 w 6095524"/>
              <a:gd name="connsiteY245" fmla="*/ 1239365 h 1410656"/>
              <a:gd name="connsiteX246" fmla="*/ 3263939 w 6095524"/>
              <a:gd name="connsiteY246" fmla="*/ 1227459 h 1410656"/>
              <a:gd name="connsiteX247" fmla="*/ 3320683 w 6095524"/>
              <a:gd name="connsiteY247" fmla="*/ 1215362 h 1410656"/>
              <a:gd name="connsiteX248" fmla="*/ 3340943 w 6095524"/>
              <a:gd name="connsiteY248" fmla="*/ 1219490 h 1410656"/>
              <a:gd name="connsiteX249" fmla="*/ 3368691 w 6095524"/>
              <a:gd name="connsiteY249" fmla="*/ 1225347 h 1410656"/>
              <a:gd name="connsiteX250" fmla="*/ 3394423 w 6095524"/>
              <a:gd name="connsiteY250" fmla="*/ 1222275 h 1410656"/>
              <a:gd name="connsiteX251" fmla="*/ 3410074 w 6095524"/>
              <a:gd name="connsiteY251" fmla="*/ 1221987 h 1410656"/>
              <a:gd name="connsiteX252" fmla="*/ 3481509 w 6095524"/>
              <a:gd name="connsiteY252" fmla="*/ 1257896 h 1410656"/>
              <a:gd name="connsiteX253" fmla="*/ 3499656 w 6095524"/>
              <a:gd name="connsiteY253" fmla="*/ 1260873 h 1410656"/>
              <a:gd name="connsiteX254" fmla="*/ 3509930 w 6095524"/>
              <a:gd name="connsiteY254" fmla="*/ 1265290 h 1410656"/>
              <a:gd name="connsiteX255" fmla="*/ 3571860 w 6095524"/>
              <a:gd name="connsiteY255" fmla="*/ 1309841 h 1410656"/>
              <a:gd name="connsiteX256" fmla="*/ 3598168 w 6095524"/>
              <a:gd name="connsiteY256" fmla="*/ 1318866 h 1410656"/>
              <a:gd name="connsiteX257" fmla="*/ 3627068 w 6095524"/>
              <a:gd name="connsiteY257" fmla="*/ 1317041 h 1410656"/>
              <a:gd name="connsiteX258" fmla="*/ 3643775 w 6095524"/>
              <a:gd name="connsiteY258" fmla="*/ 1313777 h 1410656"/>
              <a:gd name="connsiteX259" fmla="*/ 3685254 w 6095524"/>
              <a:gd name="connsiteY259" fmla="*/ 1285452 h 1410656"/>
              <a:gd name="connsiteX260" fmla="*/ 3708873 w 6095524"/>
              <a:gd name="connsiteY260" fmla="*/ 1286413 h 1410656"/>
              <a:gd name="connsiteX261" fmla="*/ 3745743 w 6095524"/>
              <a:gd name="connsiteY261" fmla="*/ 1305903 h 1410656"/>
              <a:gd name="connsiteX262" fmla="*/ 3812665 w 6095524"/>
              <a:gd name="connsiteY262" fmla="*/ 1314641 h 1410656"/>
              <a:gd name="connsiteX263" fmla="*/ 3846655 w 6095524"/>
              <a:gd name="connsiteY263" fmla="*/ 1287373 h 1410656"/>
              <a:gd name="connsiteX264" fmla="*/ 3864225 w 6095524"/>
              <a:gd name="connsiteY264" fmla="*/ 1261161 h 1410656"/>
              <a:gd name="connsiteX265" fmla="*/ 3915018 w 6095524"/>
              <a:gd name="connsiteY265" fmla="*/ 1230724 h 1410656"/>
              <a:gd name="connsiteX266" fmla="*/ 3927116 w 6095524"/>
              <a:gd name="connsiteY266" fmla="*/ 1242054 h 1410656"/>
              <a:gd name="connsiteX267" fmla="*/ 3964370 w 6095524"/>
              <a:gd name="connsiteY267" fmla="*/ 1246855 h 1410656"/>
              <a:gd name="connsiteX268" fmla="*/ 4004696 w 6095524"/>
              <a:gd name="connsiteY268" fmla="*/ 1246471 h 1410656"/>
              <a:gd name="connsiteX269" fmla="*/ 4074978 w 6095524"/>
              <a:gd name="connsiteY269" fmla="*/ 1251559 h 1410656"/>
              <a:gd name="connsiteX270" fmla="*/ 4121738 w 6095524"/>
              <a:gd name="connsiteY270" fmla="*/ 1222466 h 1410656"/>
              <a:gd name="connsiteX271" fmla="*/ 4139598 w 6095524"/>
              <a:gd name="connsiteY271" fmla="*/ 1210465 h 1410656"/>
              <a:gd name="connsiteX272" fmla="*/ 4156304 w 6095524"/>
              <a:gd name="connsiteY272" fmla="*/ 1202784 h 1410656"/>
              <a:gd name="connsiteX273" fmla="*/ 4175604 w 6095524"/>
              <a:gd name="connsiteY273" fmla="*/ 1198463 h 1410656"/>
              <a:gd name="connsiteX274" fmla="*/ 4222170 w 6095524"/>
              <a:gd name="connsiteY274" fmla="*/ 1182140 h 1410656"/>
              <a:gd name="connsiteX275" fmla="*/ 4247710 w 6095524"/>
              <a:gd name="connsiteY275" fmla="*/ 1166105 h 1410656"/>
              <a:gd name="connsiteX276" fmla="*/ 4305128 w 6095524"/>
              <a:gd name="connsiteY276" fmla="*/ 1150647 h 1410656"/>
              <a:gd name="connsiteX277" fmla="*/ 4344206 w 6095524"/>
              <a:gd name="connsiteY277" fmla="*/ 1136821 h 1410656"/>
              <a:gd name="connsiteX278" fmla="*/ 4385396 w 6095524"/>
              <a:gd name="connsiteY278" fmla="*/ 1113009 h 1410656"/>
              <a:gd name="connsiteX279" fmla="*/ 4391157 w 6095524"/>
              <a:gd name="connsiteY279" fmla="*/ 1109361 h 1410656"/>
              <a:gd name="connsiteX280" fmla="*/ 4404984 w 6095524"/>
              <a:gd name="connsiteY280" fmla="*/ 1093710 h 1410656"/>
              <a:gd name="connsiteX281" fmla="*/ 4425050 w 6095524"/>
              <a:gd name="connsiteY281" fmla="*/ 1039846 h 1410656"/>
              <a:gd name="connsiteX282" fmla="*/ 4430812 w 6095524"/>
              <a:gd name="connsiteY282" fmla="*/ 1028900 h 1410656"/>
              <a:gd name="connsiteX283" fmla="*/ 4483140 w 6095524"/>
              <a:gd name="connsiteY283" fmla="*/ 992030 h 1410656"/>
              <a:gd name="connsiteX284" fmla="*/ 4502535 w 6095524"/>
              <a:gd name="connsiteY284" fmla="*/ 995487 h 1410656"/>
              <a:gd name="connsiteX285" fmla="*/ 4523946 w 6095524"/>
              <a:gd name="connsiteY285" fmla="*/ 1007585 h 1410656"/>
              <a:gd name="connsiteX286" fmla="*/ 4570898 w 6095524"/>
              <a:gd name="connsiteY286" fmla="*/ 1010753 h 1410656"/>
              <a:gd name="connsiteX287" fmla="*/ 4588468 w 6095524"/>
              <a:gd name="connsiteY287" fmla="*/ 1004513 h 1410656"/>
              <a:gd name="connsiteX288" fmla="*/ 4619192 w 6095524"/>
              <a:gd name="connsiteY288" fmla="*/ 987710 h 1410656"/>
              <a:gd name="connsiteX289" fmla="*/ 4642908 w 6095524"/>
              <a:gd name="connsiteY289" fmla="*/ 961689 h 1410656"/>
              <a:gd name="connsiteX290" fmla="*/ 4677378 w 6095524"/>
              <a:gd name="connsiteY290" fmla="*/ 918674 h 1410656"/>
              <a:gd name="connsiteX291" fmla="*/ 4743532 w 6095524"/>
              <a:gd name="connsiteY291" fmla="*/ 902256 h 1410656"/>
              <a:gd name="connsiteX292" fmla="*/ 4768977 w 6095524"/>
              <a:gd name="connsiteY292" fmla="*/ 896783 h 1410656"/>
              <a:gd name="connsiteX293" fmla="*/ 4861536 w 6095524"/>
              <a:gd name="connsiteY293" fmla="*/ 873835 h 1410656"/>
              <a:gd name="connsiteX294" fmla="*/ 4869600 w 6095524"/>
              <a:gd name="connsiteY294" fmla="*/ 873067 h 1410656"/>
              <a:gd name="connsiteX295" fmla="*/ 4933738 w 6095524"/>
              <a:gd name="connsiteY295" fmla="*/ 846664 h 1410656"/>
              <a:gd name="connsiteX296" fmla="*/ 4949196 w 6095524"/>
              <a:gd name="connsiteY296" fmla="*/ 840134 h 1410656"/>
              <a:gd name="connsiteX297" fmla="*/ 4968112 w 6095524"/>
              <a:gd name="connsiteY297" fmla="*/ 823427 h 1410656"/>
              <a:gd name="connsiteX298" fmla="*/ 4985588 w 6095524"/>
              <a:gd name="connsiteY298" fmla="*/ 776284 h 1410656"/>
              <a:gd name="connsiteX299" fmla="*/ 5006038 w 6095524"/>
              <a:gd name="connsiteY299" fmla="*/ 754776 h 1410656"/>
              <a:gd name="connsiteX300" fmla="*/ 5020921 w 6095524"/>
              <a:gd name="connsiteY300" fmla="*/ 741718 h 1410656"/>
              <a:gd name="connsiteX301" fmla="*/ 5033978 w 6095524"/>
              <a:gd name="connsiteY301" fmla="*/ 721940 h 1410656"/>
              <a:gd name="connsiteX302" fmla="*/ 5047036 w 6095524"/>
              <a:gd name="connsiteY302" fmla="*/ 674604 h 1410656"/>
              <a:gd name="connsiteX303" fmla="*/ 5067104 w 6095524"/>
              <a:gd name="connsiteY303" fmla="*/ 632645 h 1410656"/>
              <a:gd name="connsiteX304" fmla="*/ 5103206 w 6095524"/>
              <a:gd name="connsiteY304" fmla="*/ 609410 h 1410656"/>
              <a:gd name="connsiteX305" fmla="*/ 5125577 w 6095524"/>
              <a:gd name="connsiteY305" fmla="*/ 597216 h 1410656"/>
              <a:gd name="connsiteX306" fmla="*/ 5214200 w 6095524"/>
              <a:gd name="connsiteY306" fmla="*/ 609506 h 1410656"/>
              <a:gd name="connsiteX307" fmla="*/ 5274688 w 6095524"/>
              <a:gd name="connsiteY307" fmla="*/ 621507 h 1410656"/>
              <a:gd name="connsiteX308" fmla="*/ 5294564 w 6095524"/>
              <a:gd name="connsiteY308" fmla="*/ 616899 h 1410656"/>
              <a:gd name="connsiteX309" fmla="*/ 5350732 w 6095524"/>
              <a:gd name="connsiteY309" fmla="*/ 577724 h 1410656"/>
              <a:gd name="connsiteX310" fmla="*/ 5406230 w 6095524"/>
              <a:gd name="connsiteY310" fmla="*/ 560250 h 1410656"/>
              <a:gd name="connsiteX311" fmla="*/ 5447996 w 6095524"/>
              <a:gd name="connsiteY311" fmla="*/ 555257 h 1410656"/>
              <a:gd name="connsiteX312" fmla="*/ 5483904 w 6095524"/>
              <a:gd name="connsiteY312" fmla="*/ 551417 h 1410656"/>
              <a:gd name="connsiteX313" fmla="*/ 5527016 w 6095524"/>
              <a:gd name="connsiteY313" fmla="*/ 540663 h 1410656"/>
              <a:gd name="connsiteX314" fmla="*/ 5551404 w 6095524"/>
              <a:gd name="connsiteY314" fmla="*/ 528949 h 1410656"/>
              <a:gd name="connsiteX315" fmla="*/ 5590194 w 6095524"/>
              <a:gd name="connsiteY315" fmla="*/ 512147 h 1410656"/>
              <a:gd name="connsiteX316" fmla="*/ 5629944 w 6095524"/>
              <a:gd name="connsiteY316" fmla="*/ 490351 h 1410656"/>
              <a:gd name="connsiteX317" fmla="*/ 5660477 w 6095524"/>
              <a:gd name="connsiteY317" fmla="*/ 459818 h 1410656"/>
              <a:gd name="connsiteX318" fmla="*/ 5676896 w 6095524"/>
              <a:gd name="connsiteY318" fmla="*/ 434086 h 1410656"/>
              <a:gd name="connsiteX319" fmla="*/ 5725000 w 6095524"/>
              <a:gd name="connsiteY319" fmla="*/ 397216 h 1410656"/>
              <a:gd name="connsiteX320" fmla="*/ 5768494 w 6095524"/>
              <a:gd name="connsiteY320" fmla="*/ 327701 h 1410656"/>
              <a:gd name="connsiteX321" fmla="*/ 5795763 w 6095524"/>
              <a:gd name="connsiteY321" fmla="*/ 298801 h 1410656"/>
              <a:gd name="connsiteX322" fmla="*/ 5811221 w 6095524"/>
              <a:gd name="connsiteY322" fmla="*/ 290639 h 1410656"/>
              <a:gd name="connsiteX323" fmla="*/ 5837528 w 6095524"/>
              <a:gd name="connsiteY323" fmla="*/ 270573 h 1410656"/>
              <a:gd name="connsiteX324" fmla="*/ 5853084 w 6095524"/>
              <a:gd name="connsiteY324" fmla="*/ 255690 h 1410656"/>
              <a:gd name="connsiteX325" fmla="*/ 5895618 w 6095524"/>
              <a:gd name="connsiteY325" fmla="*/ 200961 h 1410656"/>
              <a:gd name="connsiteX326" fmla="*/ 5908676 w 6095524"/>
              <a:gd name="connsiteY326" fmla="*/ 184735 h 1410656"/>
              <a:gd name="connsiteX327" fmla="*/ 5935657 w 6095524"/>
              <a:gd name="connsiteY327" fmla="*/ 156891 h 1410656"/>
              <a:gd name="connsiteX328" fmla="*/ 5947467 w 6095524"/>
              <a:gd name="connsiteY328" fmla="*/ 148441 h 1410656"/>
              <a:gd name="connsiteX329" fmla="*/ 5968302 w 6095524"/>
              <a:gd name="connsiteY329" fmla="*/ 125782 h 1410656"/>
              <a:gd name="connsiteX330" fmla="*/ 6017942 w 6095524"/>
              <a:gd name="connsiteY330" fmla="*/ 66348 h 1410656"/>
              <a:gd name="connsiteX331" fmla="*/ 6039258 w 6095524"/>
              <a:gd name="connsiteY331" fmla="*/ 33030 h 1410656"/>
              <a:gd name="connsiteX332" fmla="*/ 6081792 w 6095524"/>
              <a:gd name="connsiteY332" fmla="*/ 8451 h 1410656"/>
              <a:gd name="connsiteX333" fmla="*/ 6095524 w 6095524"/>
              <a:gd name="connsiteY333" fmla="*/ 0 h 1410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</a:cxnLst>
            <a:rect l="l" t="t" r="r" b="b"/>
            <a:pathLst>
              <a:path w="6095524" h="1410656">
                <a:moveTo>
                  <a:pt x="6095524" y="0"/>
                </a:moveTo>
                <a:lnTo>
                  <a:pt x="6095524" y="221634"/>
                </a:lnTo>
                <a:lnTo>
                  <a:pt x="6061052" y="237063"/>
                </a:lnTo>
                <a:cubicBezTo>
                  <a:pt x="6054332" y="239848"/>
                  <a:pt x="6046938" y="241384"/>
                  <a:pt x="6040890" y="245128"/>
                </a:cubicBezTo>
                <a:cubicBezTo>
                  <a:pt x="6013044" y="262219"/>
                  <a:pt x="5986064" y="280654"/>
                  <a:pt x="5957836" y="297073"/>
                </a:cubicBezTo>
                <a:cubicBezTo>
                  <a:pt x="5928744" y="314067"/>
                  <a:pt x="5902724" y="334134"/>
                  <a:pt x="5882656" y="361307"/>
                </a:cubicBezTo>
                <a:cubicBezTo>
                  <a:pt x="5864029" y="386559"/>
                  <a:pt x="5845978" y="412194"/>
                  <a:pt x="5827448" y="437542"/>
                </a:cubicBezTo>
                <a:cubicBezTo>
                  <a:pt x="5822743" y="443975"/>
                  <a:pt x="5818422" y="451561"/>
                  <a:pt x="5811989" y="455690"/>
                </a:cubicBezTo>
                <a:cubicBezTo>
                  <a:pt x="5798643" y="464331"/>
                  <a:pt x="5784048" y="471340"/>
                  <a:pt x="5769742" y="478445"/>
                </a:cubicBezTo>
                <a:cubicBezTo>
                  <a:pt x="5757452" y="484494"/>
                  <a:pt x="5744394" y="489006"/>
                  <a:pt x="5732393" y="495535"/>
                </a:cubicBezTo>
                <a:cubicBezTo>
                  <a:pt x="5722792" y="500721"/>
                  <a:pt x="5714246" y="507922"/>
                  <a:pt x="5705316" y="514451"/>
                </a:cubicBezTo>
                <a:cubicBezTo>
                  <a:pt x="5697539" y="520115"/>
                  <a:pt x="5688994" y="525012"/>
                  <a:pt x="5682465" y="531830"/>
                </a:cubicBezTo>
                <a:cubicBezTo>
                  <a:pt x="5666526" y="548344"/>
                  <a:pt x="5650491" y="564571"/>
                  <a:pt x="5630712" y="576765"/>
                </a:cubicBezTo>
                <a:cubicBezTo>
                  <a:pt x="5611221" y="588862"/>
                  <a:pt x="5592786" y="602401"/>
                  <a:pt x="5573392" y="614691"/>
                </a:cubicBezTo>
                <a:cubicBezTo>
                  <a:pt x="5554380" y="626693"/>
                  <a:pt x="5537194" y="639846"/>
                  <a:pt x="5527304" y="661162"/>
                </a:cubicBezTo>
                <a:cubicBezTo>
                  <a:pt x="5522888" y="670571"/>
                  <a:pt x="5516646" y="680845"/>
                  <a:pt x="5508293" y="686318"/>
                </a:cubicBezTo>
                <a:cubicBezTo>
                  <a:pt x="5496387" y="694095"/>
                  <a:pt x="5481313" y="696880"/>
                  <a:pt x="5468350" y="703505"/>
                </a:cubicBezTo>
                <a:cubicBezTo>
                  <a:pt x="5453084" y="711282"/>
                  <a:pt x="5435418" y="718003"/>
                  <a:pt x="5425048" y="730389"/>
                </a:cubicBezTo>
                <a:cubicBezTo>
                  <a:pt x="5415830" y="741431"/>
                  <a:pt x="5406517" y="750072"/>
                  <a:pt x="5394322" y="757081"/>
                </a:cubicBezTo>
                <a:cubicBezTo>
                  <a:pt x="5385778" y="761978"/>
                  <a:pt x="5379441" y="770907"/>
                  <a:pt x="5370608" y="774940"/>
                </a:cubicBezTo>
                <a:cubicBezTo>
                  <a:pt x="5358990" y="780317"/>
                  <a:pt x="5347276" y="784542"/>
                  <a:pt x="5337098" y="792895"/>
                </a:cubicBezTo>
                <a:cubicBezTo>
                  <a:pt x="5326536" y="801536"/>
                  <a:pt x="5314535" y="808353"/>
                  <a:pt x="5303493" y="816419"/>
                </a:cubicBezTo>
                <a:cubicBezTo>
                  <a:pt x="5297636" y="820739"/>
                  <a:pt x="5292835" y="826404"/>
                  <a:pt x="5287171" y="830917"/>
                </a:cubicBezTo>
                <a:cubicBezTo>
                  <a:pt x="5276801" y="839174"/>
                  <a:pt x="5266239" y="847239"/>
                  <a:pt x="5255581" y="855016"/>
                </a:cubicBezTo>
                <a:cubicBezTo>
                  <a:pt x="5244924" y="862794"/>
                  <a:pt x="5234746" y="871819"/>
                  <a:pt x="5223032" y="877484"/>
                </a:cubicBezTo>
                <a:cubicBezTo>
                  <a:pt x="5203062" y="887086"/>
                  <a:pt x="5181266" y="892847"/>
                  <a:pt x="5161870" y="903216"/>
                </a:cubicBezTo>
                <a:cubicBezTo>
                  <a:pt x="5142188" y="913777"/>
                  <a:pt x="5123656" y="927028"/>
                  <a:pt x="5106182" y="941046"/>
                </a:cubicBezTo>
                <a:cubicBezTo>
                  <a:pt x="5092356" y="952088"/>
                  <a:pt x="5079394" y="963034"/>
                  <a:pt x="5062014" y="968698"/>
                </a:cubicBezTo>
                <a:cubicBezTo>
                  <a:pt x="5052317" y="971867"/>
                  <a:pt x="5042140" y="978780"/>
                  <a:pt x="5036282" y="986846"/>
                </a:cubicBezTo>
                <a:cubicBezTo>
                  <a:pt x="5023608" y="1004416"/>
                  <a:pt x="5007382" y="1016802"/>
                  <a:pt x="4989043" y="1027364"/>
                </a:cubicBezTo>
                <a:cubicBezTo>
                  <a:pt x="4964559" y="1041574"/>
                  <a:pt x="4940363" y="1056072"/>
                  <a:pt x="4915783" y="1069994"/>
                </a:cubicBezTo>
                <a:cubicBezTo>
                  <a:pt x="4901286" y="1078252"/>
                  <a:pt x="4886884" y="1086989"/>
                  <a:pt x="4871520" y="1093038"/>
                </a:cubicBezTo>
                <a:cubicBezTo>
                  <a:pt x="4840124" y="1105520"/>
                  <a:pt x="4807959" y="1116177"/>
                  <a:pt x="4776274" y="1127796"/>
                </a:cubicBezTo>
                <a:cubicBezTo>
                  <a:pt x="4765904" y="1131540"/>
                  <a:pt x="4756110" y="1136917"/>
                  <a:pt x="4745548" y="1140182"/>
                </a:cubicBezTo>
                <a:cubicBezTo>
                  <a:pt x="4734122" y="1143734"/>
                  <a:pt x="4721834" y="1144790"/>
                  <a:pt x="4710408" y="1148343"/>
                </a:cubicBezTo>
                <a:cubicBezTo>
                  <a:pt x="4691396" y="1154199"/>
                  <a:pt x="4672961" y="1161689"/>
                  <a:pt x="4653950" y="1167642"/>
                </a:cubicBezTo>
                <a:cubicBezTo>
                  <a:pt x="4617272" y="1179068"/>
                  <a:pt x="4580498" y="1190014"/>
                  <a:pt x="4543725" y="1200863"/>
                </a:cubicBezTo>
                <a:cubicBezTo>
                  <a:pt x="4535852" y="1203168"/>
                  <a:pt x="4527306" y="1203456"/>
                  <a:pt x="4519530" y="1205952"/>
                </a:cubicBezTo>
                <a:cubicBezTo>
                  <a:pt x="4498886" y="1212673"/>
                  <a:pt x="4478338" y="1219970"/>
                  <a:pt x="4457887" y="1227363"/>
                </a:cubicBezTo>
                <a:cubicBezTo>
                  <a:pt x="4445502" y="1231876"/>
                  <a:pt x="4433403" y="1237445"/>
                  <a:pt x="4420922" y="1241765"/>
                </a:cubicBezTo>
                <a:cubicBezTo>
                  <a:pt x="4410936" y="1245222"/>
                  <a:pt x="4400662" y="1247910"/>
                  <a:pt x="4390292" y="1250023"/>
                </a:cubicBezTo>
                <a:cubicBezTo>
                  <a:pt x="4381363" y="1251848"/>
                  <a:pt x="4372050" y="1251655"/>
                  <a:pt x="4363216" y="1253864"/>
                </a:cubicBezTo>
                <a:cubicBezTo>
                  <a:pt x="4339308" y="1259816"/>
                  <a:pt x="4315689" y="1266538"/>
                  <a:pt x="4291973" y="1272874"/>
                </a:cubicBezTo>
                <a:cubicBezTo>
                  <a:pt x="4282468" y="1275371"/>
                  <a:pt x="4272770" y="1277196"/>
                  <a:pt x="4263552" y="1280364"/>
                </a:cubicBezTo>
                <a:cubicBezTo>
                  <a:pt x="4238876" y="1288717"/>
                  <a:pt x="4214585" y="1298222"/>
                  <a:pt x="4189813" y="1306096"/>
                </a:cubicBezTo>
                <a:cubicBezTo>
                  <a:pt x="4169266" y="1312625"/>
                  <a:pt x="4148142" y="1317329"/>
                  <a:pt x="4127306" y="1323090"/>
                </a:cubicBezTo>
                <a:cubicBezTo>
                  <a:pt x="4118473" y="1325587"/>
                  <a:pt x="4110024" y="1329140"/>
                  <a:pt x="4101192" y="1331251"/>
                </a:cubicBezTo>
                <a:cubicBezTo>
                  <a:pt x="4081412" y="1336053"/>
                  <a:pt x="4061345" y="1340085"/>
                  <a:pt x="4041470" y="1344886"/>
                </a:cubicBezTo>
                <a:cubicBezTo>
                  <a:pt x="4030139" y="1347670"/>
                  <a:pt x="4019194" y="1352663"/>
                  <a:pt x="4007672" y="1354488"/>
                </a:cubicBezTo>
                <a:cubicBezTo>
                  <a:pt x="3980308" y="1358808"/>
                  <a:pt x="3952752" y="1361880"/>
                  <a:pt x="3925195" y="1365337"/>
                </a:cubicBezTo>
                <a:cubicBezTo>
                  <a:pt x="3896776" y="1368889"/>
                  <a:pt x="3868451" y="1372634"/>
                  <a:pt x="3840029" y="1375802"/>
                </a:cubicBezTo>
                <a:cubicBezTo>
                  <a:pt x="3824475" y="1377435"/>
                  <a:pt x="3808824" y="1377723"/>
                  <a:pt x="3793270" y="1379259"/>
                </a:cubicBezTo>
                <a:cubicBezTo>
                  <a:pt x="3779636" y="1380604"/>
                  <a:pt x="3766098" y="1383100"/>
                  <a:pt x="3752464" y="1384733"/>
                </a:cubicBezTo>
                <a:cubicBezTo>
                  <a:pt x="3740654" y="1386076"/>
                  <a:pt x="3728748" y="1386844"/>
                  <a:pt x="3716938" y="1388189"/>
                </a:cubicBezTo>
                <a:cubicBezTo>
                  <a:pt x="3698024" y="1390397"/>
                  <a:pt x="3679204" y="1392894"/>
                  <a:pt x="3660386" y="1395198"/>
                </a:cubicBezTo>
                <a:cubicBezTo>
                  <a:pt x="3652513" y="1396062"/>
                  <a:pt x="3644255" y="1398462"/>
                  <a:pt x="3636862" y="1397023"/>
                </a:cubicBezTo>
                <a:cubicBezTo>
                  <a:pt x="3618235" y="1393373"/>
                  <a:pt x="3599896" y="1394430"/>
                  <a:pt x="3581365" y="1396926"/>
                </a:cubicBezTo>
                <a:cubicBezTo>
                  <a:pt x="3575028" y="1397791"/>
                  <a:pt x="3568211" y="1397598"/>
                  <a:pt x="3562066" y="1395966"/>
                </a:cubicBezTo>
                <a:cubicBezTo>
                  <a:pt x="3549488" y="1392701"/>
                  <a:pt x="3537294" y="1388092"/>
                  <a:pt x="3524908" y="1384060"/>
                </a:cubicBezTo>
                <a:cubicBezTo>
                  <a:pt x="3523563" y="1383580"/>
                  <a:pt x="3521931" y="1383484"/>
                  <a:pt x="3520492" y="1383196"/>
                </a:cubicBezTo>
                <a:cubicBezTo>
                  <a:pt x="3512330" y="1381563"/>
                  <a:pt x="3504266" y="1379931"/>
                  <a:pt x="3496103" y="1378491"/>
                </a:cubicBezTo>
                <a:cubicBezTo>
                  <a:pt x="3491687" y="1377723"/>
                  <a:pt x="3487174" y="1377627"/>
                  <a:pt x="3482757" y="1376955"/>
                </a:cubicBezTo>
                <a:cubicBezTo>
                  <a:pt x="3465667" y="1374266"/>
                  <a:pt x="3446848" y="1378779"/>
                  <a:pt x="3432061" y="1367162"/>
                </a:cubicBezTo>
                <a:cubicBezTo>
                  <a:pt x="3422460" y="1359672"/>
                  <a:pt x="3413146" y="1361401"/>
                  <a:pt x="3402873" y="1362553"/>
                </a:cubicBezTo>
                <a:cubicBezTo>
                  <a:pt x="3395096" y="1363417"/>
                  <a:pt x="3387126" y="1363128"/>
                  <a:pt x="3379253" y="1363225"/>
                </a:cubicBezTo>
                <a:cubicBezTo>
                  <a:pt x="3365427" y="1363512"/>
                  <a:pt x="3351601" y="1363609"/>
                  <a:pt x="3337774" y="1364089"/>
                </a:cubicBezTo>
                <a:cubicBezTo>
                  <a:pt x="3333357" y="1364281"/>
                  <a:pt x="3328846" y="1366682"/>
                  <a:pt x="3324524" y="1366298"/>
                </a:cubicBezTo>
                <a:cubicBezTo>
                  <a:pt x="3304553" y="1364473"/>
                  <a:pt x="3284582" y="1361592"/>
                  <a:pt x="3264610" y="1359960"/>
                </a:cubicBezTo>
                <a:cubicBezTo>
                  <a:pt x="3253281" y="1359001"/>
                  <a:pt x="3241663" y="1360824"/>
                  <a:pt x="3230429" y="1359480"/>
                </a:cubicBezTo>
                <a:cubicBezTo>
                  <a:pt x="3217468" y="1357944"/>
                  <a:pt x="3204794" y="1354008"/>
                  <a:pt x="3191927" y="1351607"/>
                </a:cubicBezTo>
                <a:cubicBezTo>
                  <a:pt x="3188375" y="1350935"/>
                  <a:pt x="3184438" y="1351799"/>
                  <a:pt x="3180694" y="1351991"/>
                </a:cubicBezTo>
                <a:cubicBezTo>
                  <a:pt x="3176469" y="1352183"/>
                  <a:pt x="3172340" y="1352567"/>
                  <a:pt x="3168116" y="1352663"/>
                </a:cubicBezTo>
                <a:cubicBezTo>
                  <a:pt x="3155249" y="1352856"/>
                  <a:pt x="3142384" y="1352567"/>
                  <a:pt x="3129517" y="1353240"/>
                </a:cubicBezTo>
                <a:cubicBezTo>
                  <a:pt x="3121644" y="1353624"/>
                  <a:pt x="3113388" y="1357560"/>
                  <a:pt x="3106089" y="1356120"/>
                </a:cubicBezTo>
                <a:cubicBezTo>
                  <a:pt x="3091208" y="1353335"/>
                  <a:pt x="3076325" y="1359576"/>
                  <a:pt x="3061444" y="1354392"/>
                </a:cubicBezTo>
                <a:cubicBezTo>
                  <a:pt x="3056834" y="1352856"/>
                  <a:pt x="3050497" y="1356696"/>
                  <a:pt x="3044928" y="1356888"/>
                </a:cubicBezTo>
                <a:cubicBezTo>
                  <a:pt x="3031006" y="1357368"/>
                  <a:pt x="3017084" y="1357272"/>
                  <a:pt x="3003162" y="1357176"/>
                </a:cubicBezTo>
                <a:cubicBezTo>
                  <a:pt x="2990680" y="1357080"/>
                  <a:pt x="2977717" y="1358424"/>
                  <a:pt x="2965716" y="1355736"/>
                </a:cubicBezTo>
                <a:cubicBezTo>
                  <a:pt x="2953137" y="1352856"/>
                  <a:pt x="2941808" y="1353240"/>
                  <a:pt x="2929614" y="1356504"/>
                </a:cubicBezTo>
                <a:cubicBezTo>
                  <a:pt x="2921260" y="1358712"/>
                  <a:pt x="2912427" y="1359001"/>
                  <a:pt x="2903786" y="1359672"/>
                </a:cubicBezTo>
                <a:cubicBezTo>
                  <a:pt x="2894473" y="1360440"/>
                  <a:pt x="2884199" y="1358424"/>
                  <a:pt x="2875750" y="1361592"/>
                </a:cubicBezTo>
                <a:cubicBezTo>
                  <a:pt x="2850593" y="1371002"/>
                  <a:pt x="2824765" y="1373018"/>
                  <a:pt x="2798458" y="1373018"/>
                </a:cubicBezTo>
                <a:cubicBezTo>
                  <a:pt x="2793656" y="1373018"/>
                  <a:pt x="2788759" y="1371675"/>
                  <a:pt x="2784152" y="1370234"/>
                </a:cubicBezTo>
                <a:cubicBezTo>
                  <a:pt x="2757266" y="1361592"/>
                  <a:pt x="2730286" y="1362360"/>
                  <a:pt x="2702922" y="1367641"/>
                </a:cubicBezTo>
                <a:cubicBezTo>
                  <a:pt x="2697257" y="1368794"/>
                  <a:pt x="2690921" y="1368986"/>
                  <a:pt x="2685256" y="1367834"/>
                </a:cubicBezTo>
                <a:cubicBezTo>
                  <a:pt x="2669317" y="1364473"/>
                  <a:pt x="2653858" y="1358904"/>
                  <a:pt x="2637824" y="1356504"/>
                </a:cubicBezTo>
                <a:cubicBezTo>
                  <a:pt x="2611324" y="1352567"/>
                  <a:pt x="2588377" y="1365817"/>
                  <a:pt x="2564661" y="1374459"/>
                </a:cubicBezTo>
                <a:cubicBezTo>
                  <a:pt x="2542097" y="1382620"/>
                  <a:pt x="2522894" y="1401055"/>
                  <a:pt x="2496201" y="1396926"/>
                </a:cubicBezTo>
                <a:cubicBezTo>
                  <a:pt x="2493514" y="1396542"/>
                  <a:pt x="2490537" y="1399134"/>
                  <a:pt x="2487560" y="1399807"/>
                </a:cubicBezTo>
                <a:cubicBezTo>
                  <a:pt x="2479399" y="1401631"/>
                  <a:pt x="2471238" y="1403839"/>
                  <a:pt x="2462980" y="1404704"/>
                </a:cubicBezTo>
                <a:cubicBezTo>
                  <a:pt x="2452899" y="1405856"/>
                  <a:pt x="2442625" y="1405472"/>
                  <a:pt x="2432544" y="1406432"/>
                </a:cubicBezTo>
                <a:cubicBezTo>
                  <a:pt x="2419581" y="1407584"/>
                  <a:pt x="2406812" y="1410656"/>
                  <a:pt x="2393945" y="1410656"/>
                </a:cubicBezTo>
                <a:cubicBezTo>
                  <a:pt x="2383575" y="1410656"/>
                  <a:pt x="2373302" y="1407104"/>
                  <a:pt x="2363029" y="1405375"/>
                </a:cubicBezTo>
                <a:cubicBezTo>
                  <a:pt x="2348530" y="1402975"/>
                  <a:pt x="2332591" y="1403647"/>
                  <a:pt x="2319821" y="1397502"/>
                </a:cubicBezTo>
                <a:cubicBezTo>
                  <a:pt x="2306188" y="1390973"/>
                  <a:pt x="2293225" y="1387997"/>
                  <a:pt x="2279111" y="1390013"/>
                </a:cubicBezTo>
                <a:cubicBezTo>
                  <a:pt x="2274406" y="1390685"/>
                  <a:pt x="2268357" y="1394718"/>
                  <a:pt x="2266245" y="1398846"/>
                </a:cubicBezTo>
                <a:cubicBezTo>
                  <a:pt x="2261540" y="1408064"/>
                  <a:pt x="2255108" y="1409697"/>
                  <a:pt x="2246370" y="1406527"/>
                </a:cubicBezTo>
                <a:cubicBezTo>
                  <a:pt x="2238785" y="1403839"/>
                  <a:pt x="2229471" y="1402495"/>
                  <a:pt x="2224287" y="1397310"/>
                </a:cubicBezTo>
                <a:cubicBezTo>
                  <a:pt x="2209596" y="1382620"/>
                  <a:pt x="2190873" y="1382140"/>
                  <a:pt x="2172630" y="1378204"/>
                </a:cubicBezTo>
                <a:cubicBezTo>
                  <a:pt x="2161494" y="1375802"/>
                  <a:pt x="2151123" y="1375707"/>
                  <a:pt x="2139985" y="1377339"/>
                </a:cubicBezTo>
                <a:cubicBezTo>
                  <a:pt x="2115790" y="1380988"/>
                  <a:pt x="2092266" y="1375802"/>
                  <a:pt x="2069030" y="1369178"/>
                </a:cubicBezTo>
                <a:cubicBezTo>
                  <a:pt x="2053667" y="1364761"/>
                  <a:pt x="2037921" y="1362073"/>
                  <a:pt x="2022655" y="1357560"/>
                </a:cubicBezTo>
                <a:cubicBezTo>
                  <a:pt x="2011229" y="1354104"/>
                  <a:pt x="1999804" y="1349975"/>
                  <a:pt x="1989339" y="1344406"/>
                </a:cubicBezTo>
                <a:cubicBezTo>
                  <a:pt x="1974167" y="1336244"/>
                  <a:pt x="1960918" y="1323954"/>
                  <a:pt x="1941618" y="1327219"/>
                </a:cubicBezTo>
                <a:cubicBezTo>
                  <a:pt x="1924623" y="1330099"/>
                  <a:pt x="1909262" y="1324051"/>
                  <a:pt x="1893707" y="1318290"/>
                </a:cubicBezTo>
                <a:cubicBezTo>
                  <a:pt x="1882281" y="1314065"/>
                  <a:pt x="1870857" y="1309744"/>
                  <a:pt x="1859045" y="1307056"/>
                </a:cubicBezTo>
                <a:cubicBezTo>
                  <a:pt x="1845027" y="1303887"/>
                  <a:pt x="1829184" y="1305232"/>
                  <a:pt x="1816702" y="1299374"/>
                </a:cubicBezTo>
                <a:cubicBezTo>
                  <a:pt x="1803644" y="1293229"/>
                  <a:pt x="1792795" y="1297358"/>
                  <a:pt x="1781177" y="1299087"/>
                </a:cubicBezTo>
                <a:cubicBezTo>
                  <a:pt x="1762646" y="1301775"/>
                  <a:pt x="1744210" y="1306768"/>
                  <a:pt x="1725488" y="1300431"/>
                </a:cubicBezTo>
                <a:cubicBezTo>
                  <a:pt x="1702733" y="1292750"/>
                  <a:pt x="1680169" y="1284493"/>
                  <a:pt x="1657318" y="1277196"/>
                </a:cubicBezTo>
                <a:cubicBezTo>
                  <a:pt x="1648483" y="1274410"/>
                  <a:pt x="1638980" y="1273258"/>
                  <a:pt x="1629761" y="1272010"/>
                </a:cubicBezTo>
                <a:cubicBezTo>
                  <a:pt x="1621025" y="1270954"/>
                  <a:pt x="1610559" y="1273642"/>
                  <a:pt x="1603837" y="1269610"/>
                </a:cubicBezTo>
                <a:cubicBezTo>
                  <a:pt x="1586554" y="1259241"/>
                  <a:pt x="1568792" y="1254152"/>
                  <a:pt x="1548820" y="1254152"/>
                </a:cubicBezTo>
                <a:cubicBezTo>
                  <a:pt x="1541330" y="1254152"/>
                  <a:pt x="1534033" y="1249831"/>
                  <a:pt x="1526449" y="1249062"/>
                </a:cubicBezTo>
                <a:cubicBezTo>
                  <a:pt x="1516078" y="1248103"/>
                  <a:pt x="1504172" y="1245510"/>
                  <a:pt x="1495147" y="1249159"/>
                </a:cubicBezTo>
                <a:cubicBezTo>
                  <a:pt x="1473928" y="1257800"/>
                  <a:pt x="1456742" y="1250599"/>
                  <a:pt x="1438211" y="1242054"/>
                </a:cubicBezTo>
                <a:cubicBezTo>
                  <a:pt x="1419967" y="1233604"/>
                  <a:pt x="1400764" y="1226884"/>
                  <a:pt x="1381370" y="1221314"/>
                </a:cubicBezTo>
                <a:cubicBezTo>
                  <a:pt x="1374073" y="1219298"/>
                  <a:pt x="1365336" y="1222659"/>
                  <a:pt x="1357270" y="1223330"/>
                </a:cubicBezTo>
                <a:cubicBezTo>
                  <a:pt x="1354389" y="1223523"/>
                  <a:pt x="1351220" y="1223811"/>
                  <a:pt x="1348629" y="1222851"/>
                </a:cubicBezTo>
                <a:cubicBezTo>
                  <a:pt x="1323569" y="1213633"/>
                  <a:pt x="1298124" y="1206624"/>
                  <a:pt x="1270953" y="1211424"/>
                </a:cubicBezTo>
                <a:cubicBezTo>
                  <a:pt x="1268457" y="1211905"/>
                  <a:pt x="1265672" y="1210849"/>
                  <a:pt x="1263175" y="1210177"/>
                </a:cubicBezTo>
                <a:cubicBezTo>
                  <a:pt x="1250981" y="1206720"/>
                  <a:pt x="1239075" y="1201247"/>
                  <a:pt x="1226690" y="1199999"/>
                </a:cubicBezTo>
                <a:cubicBezTo>
                  <a:pt x="1196157" y="1196927"/>
                  <a:pt x="1165433" y="1195678"/>
                  <a:pt x="1134706" y="1193662"/>
                </a:cubicBezTo>
                <a:cubicBezTo>
                  <a:pt x="1132786" y="1193566"/>
                  <a:pt x="1130770" y="1193566"/>
                  <a:pt x="1129042" y="1192894"/>
                </a:cubicBezTo>
                <a:cubicBezTo>
                  <a:pt x="1117712" y="1188765"/>
                  <a:pt x="1107823" y="1190110"/>
                  <a:pt x="1098220" y="1197982"/>
                </a:cubicBezTo>
                <a:cubicBezTo>
                  <a:pt x="1093996" y="1201439"/>
                  <a:pt x="1088235" y="1203263"/>
                  <a:pt x="1082955" y="1205184"/>
                </a:cubicBezTo>
                <a:cubicBezTo>
                  <a:pt x="1075177" y="1208065"/>
                  <a:pt x="1067208" y="1210849"/>
                  <a:pt x="1059143" y="1212673"/>
                </a:cubicBezTo>
                <a:cubicBezTo>
                  <a:pt x="1051173" y="1214401"/>
                  <a:pt x="1042628" y="1216801"/>
                  <a:pt x="1034947" y="1215458"/>
                </a:cubicBezTo>
                <a:cubicBezTo>
                  <a:pt x="1021121" y="1213057"/>
                  <a:pt x="1007966" y="1207681"/>
                  <a:pt x="994332" y="1204127"/>
                </a:cubicBezTo>
                <a:cubicBezTo>
                  <a:pt x="989628" y="1202879"/>
                  <a:pt x="984442" y="1203072"/>
                  <a:pt x="979546" y="1202975"/>
                </a:cubicBezTo>
                <a:cubicBezTo>
                  <a:pt x="968312" y="1202688"/>
                  <a:pt x="956790" y="1205472"/>
                  <a:pt x="946613" y="1197503"/>
                </a:cubicBezTo>
                <a:cubicBezTo>
                  <a:pt x="937204" y="1190014"/>
                  <a:pt x="927697" y="1192221"/>
                  <a:pt x="917808" y="1197887"/>
                </a:cubicBezTo>
                <a:cubicBezTo>
                  <a:pt x="910703" y="1201920"/>
                  <a:pt x="902639" y="1205088"/>
                  <a:pt x="894669" y="1206624"/>
                </a:cubicBezTo>
                <a:cubicBezTo>
                  <a:pt x="883723" y="1208736"/>
                  <a:pt x="872873" y="1209601"/>
                  <a:pt x="861063" y="1208352"/>
                </a:cubicBezTo>
                <a:cubicBezTo>
                  <a:pt x="852710" y="1207488"/>
                  <a:pt x="845892" y="1207104"/>
                  <a:pt x="839363" y="1202015"/>
                </a:cubicBezTo>
                <a:cubicBezTo>
                  <a:pt x="838308" y="1201247"/>
                  <a:pt x="836388" y="1201055"/>
                  <a:pt x="834947" y="1201152"/>
                </a:cubicBezTo>
                <a:cubicBezTo>
                  <a:pt x="816032" y="1202784"/>
                  <a:pt x="797309" y="1201920"/>
                  <a:pt x="778202" y="1200767"/>
                </a:cubicBezTo>
                <a:cubicBezTo>
                  <a:pt x="753911" y="1199231"/>
                  <a:pt x="728370" y="1203743"/>
                  <a:pt x="707343" y="1219874"/>
                </a:cubicBezTo>
                <a:cubicBezTo>
                  <a:pt x="704271" y="1222275"/>
                  <a:pt x="699662" y="1223330"/>
                  <a:pt x="695629" y="1223907"/>
                </a:cubicBezTo>
                <a:cubicBezTo>
                  <a:pt x="676618" y="1226403"/>
                  <a:pt x="657511" y="1228132"/>
                  <a:pt x="638500" y="1230916"/>
                </a:cubicBezTo>
                <a:cubicBezTo>
                  <a:pt x="628130" y="1232452"/>
                  <a:pt x="617280" y="1233797"/>
                  <a:pt x="607872" y="1238021"/>
                </a:cubicBezTo>
                <a:cubicBezTo>
                  <a:pt x="598655" y="1242149"/>
                  <a:pt x="591260" y="1247046"/>
                  <a:pt x="585788" y="1238405"/>
                </a:cubicBezTo>
                <a:cubicBezTo>
                  <a:pt x="575995" y="1243014"/>
                  <a:pt x="567448" y="1246855"/>
                  <a:pt x="559097" y="1250983"/>
                </a:cubicBezTo>
                <a:cubicBezTo>
                  <a:pt x="556023" y="1252519"/>
                  <a:pt x="553431" y="1255016"/>
                  <a:pt x="550358" y="1256456"/>
                </a:cubicBezTo>
                <a:cubicBezTo>
                  <a:pt x="547093" y="1257993"/>
                  <a:pt x="543445" y="1258952"/>
                  <a:pt x="539893" y="1259720"/>
                </a:cubicBezTo>
                <a:cubicBezTo>
                  <a:pt x="524050" y="1263177"/>
                  <a:pt x="508207" y="1266345"/>
                  <a:pt x="492462" y="1270090"/>
                </a:cubicBezTo>
                <a:cubicBezTo>
                  <a:pt x="489388" y="1270858"/>
                  <a:pt x="486796" y="1273931"/>
                  <a:pt x="484011" y="1275947"/>
                </a:cubicBezTo>
                <a:cubicBezTo>
                  <a:pt x="482187" y="1277291"/>
                  <a:pt x="480363" y="1279307"/>
                  <a:pt x="478346" y="1279596"/>
                </a:cubicBezTo>
                <a:cubicBezTo>
                  <a:pt x="462984" y="1281900"/>
                  <a:pt x="447718" y="1284589"/>
                  <a:pt x="432260" y="1285741"/>
                </a:cubicBezTo>
                <a:cubicBezTo>
                  <a:pt x="419298" y="1286700"/>
                  <a:pt x="406815" y="1286413"/>
                  <a:pt x="403455" y="1303119"/>
                </a:cubicBezTo>
                <a:cubicBezTo>
                  <a:pt x="402879" y="1306000"/>
                  <a:pt x="398750" y="1309073"/>
                  <a:pt x="395583" y="1310512"/>
                </a:cubicBezTo>
                <a:cubicBezTo>
                  <a:pt x="386557" y="1314641"/>
                  <a:pt x="376954" y="1317425"/>
                  <a:pt x="368025" y="1321650"/>
                </a:cubicBezTo>
                <a:cubicBezTo>
                  <a:pt x="338741" y="1335764"/>
                  <a:pt x="308113" y="1344694"/>
                  <a:pt x="275371" y="1343062"/>
                </a:cubicBezTo>
                <a:cubicBezTo>
                  <a:pt x="265194" y="1342582"/>
                  <a:pt x="255304" y="1337396"/>
                  <a:pt x="248871" y="1335476"/>
                </a:cubicBezTo>
                <a:cubicBezTo>
                  <a:pt x="230341" y="1343062"/>
                  <a:pt x="214786" y="1350359"/>
                  <a:pt x="198559" y="1355831"/>
                </a:cubicBezTo>
                <a:cubicBezTo>
                  <a:pt x="184253" y="1360728"/>
                  <a:pt x="169274" y="1363801"/>
                  <a:pt x="154583" y="1367353"/>
                </a:cubicBezTo>
                <a:cubicBezTo>
                  <a:pt x="149206" y="1368698"/>
                  <a:pt x="143734" y="1369466"/>
                  <a:pt x="138261" y="1370138"/>
                </a:cubicBezTo>
                <a:cubicBezTo>
                  <a:pt x="121171" y="1372250"/>
                  <a:pt x="103312" y="1367162"/>
                  <a:pt x="86606" y="1375227"/>
                </a:cubicBezTo>
                <a:cubicBezTo>
                  <a:pt x="77868" y="1379452"/>
                  <a:pt x="69226" y="1384540"/>
                  <a:pt x="60009" y="1386749"/>
                </a:cubicBezTo>
                <a:cubicBezTo>
                  <a:pt x="50120" y="1389149"/>
                  <a:pt x="40446" y="1392894"/>
                  <a:pt x="30568" y="1395570"/>
                </a:cubicBezTo>
                <a:lnTo>
                  <a:pt x="0" y="1397975"/>
                </a:lnTo>
                <a:lnTo>
                  <a:pt x="0" y="1041395"/>
                </a:lnTo>
                <a:lnTo>
                  <a:pt x="17282" y="1043014"/>
                </a:lnTo>
                <a:cubicBezTo>
                  <a:pt x="26692" y="1044358"/>
                  <a:pt x="35813" y="1048967"/>
                  <a:pt x="45030" y="1049159"/>
                </a:cubicBezTo>
                <a:cubicBezTo>
                  <a:pt x="59529" y="1049448"/>
                  <a:pt x="72395" y="1051271"/>
                  <a:pt x="85356" y="1059145"/>
                </a:cubicBezTo>
                <a:cubicBezTo>
                  <a:pt x="104944" y="1070955"/>
                  <a:pt x="121074" y="1065962"/>
                  <a:pt x="133077" y="1047815"/>
                </a:cubicBezTo>
                <a:cubicBezTo>
                  <a:pt x="134325" y="1045991"/>
                  <a:pt x="135957" y="1043590"/>
                  <a:pt x="137877" y="1043110"/>
                </a:cubicBezTo>
                <a:cubicBezTo>
                  <a:pt x="154872" y="1038885"/>
                  <a:pt x="172347" y="1030820"/>
                  <a:pt x="189053" y="1031877"/>
                </a:cubicBezTo>
                <a:cubicBezTo>
                  <a:pt x="218530" y="1033797"/>
                  <a:pt x="246278" y="1031493"/>
                  <a:pt x="273066" y="1019010"/>
                </a:cubicBezTo>
                <a:cubicBezTo>
                  <a:pt x="274698" y="1018242"/>
                  <a:pt x="277195" y="1017474"/>
                  <a:pt x="278539" y="1018146"/>
                </a:cubicBezTo>
                <a:cubicBezTo>
                  <a:pt x="294670" y="1026500"/>
                  <a:pt x="312336" y="1033125"/>
                  <a:pt x="326355" y="1044358"/>
                </a:cubicBezTo>
                <a:cubicBezTo>
                  <a:pt x="339701" y="1055016"/>
                  <a:pt x="355832" y="1055112"/>
                  <a:pt x="364761" y="1040710"/>
                </a:cubicBezTo>
                <a:cubicBezTo>
                  <a:pt x="369177" y="1033604"/>
                  <a:pt x="375322" y="1025348"/>
                  <a:pt x="382619" y="1022562"/>
                </a:cubicBezTo>
                <a:cubicBezTo>
                  <a:pt x="399134" y="1016226"/>
                  <a:pt x="416802" y="1012961"/>
                  <a:pt x="433988" y="1008256"/>
                </a:cubicBezTo>
                <a:cubicBezTo>
                  <a:pt x="455208" y="1002495"/>
                  <a:pt x="476139" y="1002495"/>
                  <a:pt x="497262" y="1009697"/>
                </a:cubicBezTo>
                <a:cubicBezTo>
                  <a:pt x="512145" y="1014785"/>
                  <a:pt x="527315" y="1014785"/>
                  <a:pt x="542101" y="1007872"/>
                </a:cubicBezTo>
                <a:cubicBezTo>
                  <a:pt x="550070" y="1004128"/>
                  <a:pt x="558232" y="1000288"/>
                  <a:pt x="566681" y="998175"/>
                </a:cubicBezTo>
                <a:cubicBezTo>
                  <a:pt x="572154" y="996830"/>
                  <a:pt x="578490" y="998079"/>
                  <a:pt x="584251" y="999136"/>
                </a:cubicBezTo>
                <a:cubicBezTo>
                  <a:pt x="595389" y="1001248"/>
                  <a:pt x="606911" y="1007681"/>
                  <a:pt x="617280" y="1006049"/>
                </a:cubicBezTo>
                <a:cubicBezTo>
                  <a:pt x="653095" y="1000288"/>
                  <a:pt x="686892" y="1013826"/>
                  <a:pt x="721842" y="1014210"/>
                </a:cubicBezTo>
                <a:cubicBezTo>
                  <a:pt x="737684" y="1014401"/>
                  <a:pt x="753335" y="1017474"/>
                  <a:pt x="764472" y="1001440"/>
                </a:cubicBezTo>
                <a:cubicBezTo>
                  <a:pt x="765912" y="999327"/>
                  <a:pt x="772922" y="1000479"/>
                  <a:pt x="777242" y="1001152"/>
                </a:cubicBezTo>
                <a:cubicBezTo>
                  <a:pt x="786844" y="1002592"/>
                  <a:pt x="796350" y="1006240"/>
                  <a:pt x="805854" y="1006145"/>
                </a:cubicBezTo>
                <a:cubicBezTo>
                  <a:pt x="825538" y="1006049"/>
                  <a:pt x="845317" y="1004513"/>
                  <a:pt x="864904" y="1002784"/>
                </a:cubicBezTo>
                <a:cubicBezTo>
                  <a:pt x="872297" y="1002111"/>
                  <a:pt x="879402" y="999520"/>
                  <a:pt x="886700" y="997695"/>
                </a:cubicBezTo>
                <a:cubicBezTo>
                  <a:pt x="890732" y="996639"/>
                  <a:pt x="895053" y="993855"/>
                  <a:pt x="898797" y="994430"/>
                </a:cubicBezTo>
                <a:cubicBezTo>
                  <a:pt x="920497" y="997791"/>
                  <a:pt x="940372" y="989534"/>
                  <a:pt x="960919" y="985405"/>
                </a:cubicBezTo>
                <a:cubicBezTo>
                  <a:pt x="970425" y="983485"/>
                  <a:pt x="979354" y="978876"/>
                  <a:pt x="988571" y="975708"/>
                </a:cubicBezTo>
                <a:cubicBezTo>
                  <a:pt x="990972" y="974843"/>
                  <a:pt x="993660" y="974075"/>
                  <a:pt x="996061" y="974268"/>
                </a:cubicBezTo>
                <a:cubicBezTo>
                  <a:pt x="1009791" y="975420"/>
                  <a:pt x="1023425" y="977052"/>
                  <a:pt x="1037059" y="978300"/>
                </a:cubicBezTo>
                <a:cubicBezTo>
                  <a:pt x="1049445" y="979452"/>
                  <a:pt x="1061927" y="979836"/>
                  <a:pt x="1067784" y="993950"/>
                </a:cubicBezTo>
                <a:cubicBezTo>
                  <a:pt x="1068649" y="996159"/>
                  <a:pt x="1071528" y="997791"/>
                  <a:pt x="1073737" y="999231"/>
                </a:cubicBezTo>
                <a:cubicBezTo>
                  <a:pt x="1107823" y="1021411"/>
                  <a:pt x="1126065" y="1020835"/>
                  <a:pt x="1159383" y="997407"/>
                </a:cubicBezTo>
                <a:cubicBezTo>
                  <a:pt x="1162839" y="995007"/>
                  <a:pt x="1170232" y="993278"/>
                  <a:pt x="1172536" y="995198"/>
                </a:cubicBezTo>
                <a:cubicBezTo>
                  <a:pt x="1192124" y="1011137"/>
                  <a:pt x="1213535" y="1009409"/>
                  <a:pt x="1236099" y="1004416"/>
                </a:cubicBezTo>
                <a:cubicBezTo>
                  <a:pt x="1241956" y="1003072"/>
                  <a:pt x="1250213" y="1003072"/>
                  <a:pt x="1254630" y="1006240"/>
                </a:cubicBezTo>
                <a:cubicBezTo>
                  <a:pt x="1275657" y="1020930"/>
                  <a:pt x="1298221" y="1018819"/>
                  <a:pt x="1321072" y="1014498"/>
                </a:cubicBezTo>
                <a:cubicBezTo>
                  <a:pt x="1324624" y="1013826"/>
                  <a:pt x="1328946" y="1010177"/>
                  <a:pt x="1330481" y="1006817"/>
                </a:cubicBezTo>
                <a:cubicBezTo>
                  <a:pt x="1335955" y="994911"/>
                  <a:pt x="1346229" y="990878"/>
                  <a:pt x="1357558" y="987517"/>
                </a:cubicBezTo>
                <a:cubicBezTo>
                  <a:pt x="1375417" y="982044"/>
                  <a:pt x="1392987" y="975611"/>
                  <a:pt x="1410942" y="970427"/>
                </a:cubicBezTo>
                <a:cubicBezTo>
                  <a:pt x="1415360" y="969179"/>
                  <a:pt x="1420832" y="969947"/>
                  <a:pt x="1425441" y="971387"/>
                </a:cubicBezTo>
                <a:cubicBezTo>
                  <a:pt x="1441187" y="976284"/>
                  <a:pt x="1451173" y="988574"/>
                  <a:pt x="1462118" y="999904"/>
                </a:cubicBezTo>
                <a:cubicBezTo>
                  <a:pt x="1466919" y="1004897"/>
                  <a:pt x="1473544" y="1008449"/>
                  <a:pt x="1479978" y="1011329"/>
                </a:cubicBezTo>
                <a:cubicBezTo>
                  <a:pt x="1496684" y="1018723"/>
                  <a:pt x="1513775" y="1025348"/>
                  <a:pt x="1530674" y="1032356"/>
                </a:cubicBezTo>
                <a:cubicBezTo>
                  <a:pt x="1532306" y="1033029"/>
                  <a:pt x="1533649" y="1034757"/>
                  <a:pt x="1534898" y="1036197"/>
                </a:cubicBezTo>
                <a:cubicBezTo>
                  <a:pt x="1547380" y="1051368"/>
                  <a:pt x="1559765" y="1066634"/>
                  <a:pt x="1572344" y="1081804"/>
                </a:cubicBezTo>
                <a:cubicBezTo>
                  <a:pt x="1574744" y="1084684"/>
                  <a:pt x="1578201" y="1086797"/>
                  <a:pt x="1580793" y="1089581"/>
                </a:cubicBezTo>
                <a:cubicBezTo>
                  <a:pt x="1584442" y="1093422"/>
                  <a:pt x="1589051" y="1097071"/>
                  <a:pt x="1590971" y="1101680"/>
                </a:cubicBezTo>
                <a:cubicBezTo>
                  <a:pt x="1596923" y="1116177"/>
                  <a:pt x="1608350" y="1122419"/>
                  <a:pt x="1622751" y="1125108"/>
                </a:cubicBezTo>
                <a:cubicBezTo>
                  <a:pt x="1635906" y="1127603"/>
                  <a:pt x="1649060" y="1129716"/>
                  <a:pt x="1662118" y="1132596"/>
                </a:cubicBezTo>
                <a:cubicBezTo>
                  <a:pt x="1678056" y="1136053"/>
                  <a:pt x="1693899" y="1139798"/>
                  <a:pt x="1709646" y="1144022"/>
                </a:cubicBezTo>
                <a:cubicBezTo>
                  <a:pt x="1716462" y="1145847"/>
                  <a:pt x="1723664" y="1147959"/>
                  <a:pt x="1729521" y="1151704"/>
                </a:cubicBezTo>
                <a:cubicBezTo>
                  <a:pt x="1745939" y="1162073"/>
                  <a:pt x="1763510" y="1169082"/>
                  <a:pt x="1782809" y="1166298"/>
                </a:cubicBezTo>
                <a:cubicBezTo>
                  <a:pt x="1798267" y="1164089"/>
                  <a:pt x="1811229" y="1169754"/>
                  <a:pt x="1820831" y="1178588"/>
                </a:cubicBezTo>
                <a:cubicBezTo>
                  <a:pt x="1838306" y="1194623"/>
                  <a:pt x="1857028" y="1190973"/>
                  <a:pt x="1875656" y="1185789"/>
                </a:cubicBezTo>
                <a:cubicBezTo>
                  <a:pt x="1885257" y="1183101"/>
                  <a:pt x="1893130" y="1183485"/>
                  <a:pt x="1902252" y="1186076"/>
                </a:cubicBezTo>
                <a:cubicBezTo>
                  <a:pt x="1923375" y="1192126"/>
                  <a:pt x="1937490" y="1208544"/>
                  <a:pt x="1951123" y="1222946"/>
                </a:cubicBezTo>
                <a:cubicBezTo>
                  <a:pt x="1962742" y="1235236"/>
                  <a:pt x="1975800" y="1242149"/>
                  <a:pt x="1990106" y="1247335"/>
                </a:cubicBezTo>
                <a:cubicBezTo>
                  <a:pt x="2008157" y="1253959"/>
                  <a:pt x="2022463" y="1251464"/>
                  <a:pt x="2031105" y="1235525"/>
                </a:cubicBezTo>
                <a:cubicBezTo>
                  <a:pt x="2033505" y="1231012"/>
                  <a:pt x="2037729" y="1225730"/>
                  <a:pt x="2042242" y="1224387"/>
                </a:cubicBezTo>
                <a:cubicBezTo>
                  <a:pt x="2064037" y="1217666"/>
                  <a:pt x="2086121" y="1207872"/>
                  <a:pt x="2109453" y="1213826"/>
                </a:cubicBezTo>
                <a:cubicBezTo>
                  <a:pt x="2141714" y="1221987"/>
                  <a:pt x="2173207" y="1221507"/>
                  <a:pt x="2205468" y="1213442"/>
                </a:cubicBezTo>
                <a:cubicBezTo>
                  <a:pt x="2257796" y="1200383"/>
                  <a:pt x="2310124" y="1186557"/>
                  <a:pt x="2365142" y="1189437"/>
                </a:cubicBezTo>
                <a:cubicBezTo>
                  <a:pt x="2374262" y="1189917"/>
                  <a:pt x="2385112" y="1184060"/>
                  <a:pt x="2392985" y="1178299"/>
                </a:cubicBezTo>
                <a:cubicBezTo>
                  <a:pt x="2408060" y="1167354"/>
                  <a:pt x="2407387" y="1166489"/>
                  <a:pt x="2424286" y="1175515"/>
                </a:cubicBezTo>
                <a:cubicBezTo>
                  <a:pt x="2428319" y="1177724"/>
                  <a:pt x="2433312" y="1179068"/>
                  <a:pt x="2436289" y="1182333"/>
                </a:cubicBezTo>
                <a:cubicBezTo>
                  <a:pt x="2451458" y="1198943"/>
                  <a:pt x="2470182" y="1194910"/>
                  <a:pt x="2488808" y="1192510"/>
                </a:cubicBezTo>
                <a:cubicBezTo>
                  <a:pt x="2492073" y="1192030"/>
                  <a:pt x="2496009" y="1191358"/>
                  <a:pt x="2498795" y="1192702"/>
                </a:cubicBezTo>
                <a:cubicBezTo>
                  <a:pt x="2511372" y="1198750"/>
                  <a:pt x="2522030" y="1196639"/>
                  <a:pt x="2532976" y="1188381"/>
                </a:cubicBezTo>
                <a:cubicBezTo>
                  <a:pt x="2542481" y="1181276"/>
                  <a:pt x="2553427" y="1177052"/>
                  <a:pt x="2564661" y="1185885"/>
                </a:cubicBezTo>
                <a:cubicBezTo>
                  <a:pt x="2589625" y="1205472"/>
                  <a:pt x="2616316" y="1206432"/>
                  <a:pt x="2644545" y="1194046"/>
                </a:cubicBezTo>
                <a:cubicBezTo>
                  <a:pt x="2664708" y="1185213"/>
                  <a:pt x="2684583" y="1183196"/>
                  <a:pt x="2705803" y="1192126"/>
                </a:cubicBezTo>
                <a:cubicBezTo>
                  <a:pt x="2713964" y="1195582"/>
                  <a:pt x="2724526" y="1193278"/>
                  <a:pt x="2734031" y="1194046"/>
                </a:cubicBezTo>
                <a:cubicBezTo>
                  <a:pt x="2739408" y="1194430"/>
                  <a:pt x="2745362" y="1194526"/>
                  <a:pt x="2749969" y="1196927"/>
                </a:cubicBezTo>
                <a:cubicBezTo>
                  <a:pt x="2762260" y="1203072"/>
                  <a:pt x="2773685" y="1210945"/>
                  <a:pt x="2786071" y="1216994"/>
                </a:cubicBezTo>
                <a:cubicBezTo>
                  <a:pt x="2792024" y="1219874"/>
                  <a:pt x="2799129" y="1221410"/>
                  <a:pt x="2805851" y="1221507"/>
                </a:cubicBezTo>
                <a:cubicBezTo>
                  <a:pt x="2825726" y="1221987"/>
                  <a:pt x="2845601" y="1221987"/>
                  <a:pt x="2865380" y="1221123"/>
                </a:cubicBezTo>
                <a:cubicBezTo>
                  <a:pt x="2898025" y="1219778"/>
                  <a:pt x="2931150" y="1219490"/>
                  <a:pt x="2954674" y="1190878"/>
                </a:cubicBezTo>
                <a:cubicBezTo>
                  <a:pt x="2956595" y="1188573"/>
                  <a:pt x="2960723" y="1187229"/>
                  <a:pt x="2963988" y="1186845"/>
                </a:cubicBezTo>
                <a:cubicBezTo>
                  <a:pt x="2979062" y="1185021"/>
                  <a:pt x="2994520" y="1184828"/>
                  <a:pt x="3009403" y="1181852"/>
                </a:cubicBezTo>
                <a:cubicBezTo>
                  <a:pt x="3021309" y="1179452"/>
                  <a:pt x="3031199" y="1180220"/>
                  <a:pt x="3040223" y="1188669"/>
                </a:cubicBezTo>
                <a:cubicBezTo>
                  <a:pt x="3052034" y="1199807"/>
                  <a:pt x="3066436" y="1206336"/>
                  <a:pt x="3082183" y="1202784"/>
                </a:cubicBezTo>
                <a:cubicBezTo>
                  <a:pt x="3097928" y="1199327"/>
                  <a:pt x="3108298" y="1206816"/>
                  <a:pt x="3119916" y="1214594"/>
                </a:cubicBezTo>
                <a:cubicBezTo>
                  <a:pt x="3128366" y="1220258"/>
                  <a:pt x="3137967" y="1227363"/>
                  <a:pt x="3147376" y="1227939"/>
                </a:cubicBezTo>
                <a:cubicBezTo>
                  <a:pt x="3168692" y="1229187"/>
                  <a:pt x="3187031" y="1248967"/>
                  <a:pt x="3210171" y="1237733"/>
                </a:cubicBezTo>
                <a:cubicBezTo>
                  <a:pt x="3211707" y="1236965"/>
                  <a:pt x="3214491" y="1238885"/>
                  <a:pt x="3216700" y="1239365"/>
                </a:cubicBezTo>
                <a:cubicBezTo>
                  <a:pt x="3234366" y="1243014"/>
                  <a:pt x="3250977" y="1239461"/>
                  <a:pt x="3263939" y="1227459"/>
                </a:cubicBezTo>
                <a:cubicBezTo>
                  <a:pt x="3280934" y="1211809"/>
                  <a:pt x="3299752" y="1210272"/>
                  <a:pt x="3320683" y="1215362"/>
                </a:cubicBezTo>
                <a:cubicBezTo>
                  <a:pt x="3327405" y="1216994"/>
                  <a:pt x="3334126" y="1218146"/>
                  <a:pt x="3340943" y="1219490"/>
                </a:cubicBezTo>
                <a:cubicBezTo>
                  <a:pt x="3350160" y="1221410"/>
                  <a:pt x="3359474" y="1223427"/>
                  <a:pt x="3368691" y="1225347"/>
                </a:cubicBezTo>
                <a:cubicBezTo>
                  <a:pt x="3377621" y="1227268"/>
                  <a:pt x="3387511" y="1230532"/>
                  <a:pt x="3394423" y="1222275"/>
                </a:cubicBezTo>
                <a:cubicBezTo>
                  <a:pt x="3400376" y="1215169"/>
                  <a:pt x="3404601" y="1215842"/>
                  <a:pt x="3410074" y="1221987"/>
                </a:cubicBezTo>
                <a:cubicBezTo>
                  <a:pt x="3429085" y="1243494"/>
                  <a:pt x="3452129" y="1256936"/>
                  <a:pt x="3481509" y="1257896"/>
                </a:cubicBezTo>
                <a:cubicBezTo>
                  <a:pt x="3487558" y="1258088"/>
                  <a:pt x="3493703" y="1259432"/>
                  <a:pt x="3499656" y="1260873"/>
                </a:cubicBezTo>
                <a:cubicBezTo>
                  <a:pt x="3503305" y="1261736"/>
                  <a:pt x="3507722" y="1262697"/>
                  <a:pt x="3509930" y="1265290"/>
                </a:cubicBezTo>
                <a:cubicBezTo>
                  <a:pt x="3527116" y="1285068"/>
                  <a:pt x="3548528" y="1298799"/>
                  <a:pt x="3571860" y="1309841"/>
                </a:cubicBezTo>
                <a:cubicBezTo>
                  <a:pt x="3580213" y="1313777"/>
                  <a:pt x="3589143" y="1317713"/>
                  <a:pt x="3598168" y="1318866"/>
                </a:cubicBezTo>
                <a:cubicBezTo>
                  <a:pt x="3607577" y="1320018"/>
                  <a:pt x="3617466" y="1318098"/>
                  <a:pt x="3627068" y="1317041"/>
                </a:cubicBezTo>
                <a:cubicBezTo>
                  <a:pt x="3632733" y="1316466"/>
                  <a:pt x="3639262" y="1316561"/>
                  <a:pt x="3643775" y="1313777"/>
                </a:cubicBezTo>
                <a:cubicBezTo>
                  <a:pt x="3658081" y="1305039"/>
                  <a:pt x="3671907" y="1295631"/>
                  <a:pt x="3685254" y="1285452"/>
                </a:cubicBezTo>
                <a:cubicBezTo>
                  <a:pt x="3696680" y="1276715"/>
                  <a:pt x="3698984" y="1275467"/>
                  <a:pt x="3708873" y="1286413"/>
                </a:cubicBezTo>
                <a:cubicBezTo>
                  <a:pt x="3719051" y="1297647"/>
                  <a:pt x="3731725" y="1303503"/>
                  <a:pt x="3745743" y="1305903"/>
                </a:cubicBezTo>
                <a:cubicBezTo>
                  <a:pt x="3767922" y="1309648"/>
                  <a:pt x="3790294" y="1312816"/>
                  <a:pt x="3812665" y="1314641"/>
                </a:cubicBezTo>
                <a:cubicBezTo>
                  <a:pt x="3832924" y="1316273"/>
                  <a:pt x="3842622" y="1307440"/>
                  <a:pt x="3846655" y="1287373"/>
                </a:cubicBezTo>
                <a:cubicBezTo>
                  <a:pt x="3848959" y="1276235"/>
                  <a:pt x="3851936" y="1264137"/>
                  <a:pt x="3864225" y="1261161"/>
                </a:cubicBezTo>
                <a:cubicBezTo>
                  <a:pt x="3884293" y="1256360"/>
                  <a:pt x="3905128" y="1254248"/>
                  <a:pt x="3915018" y="1230724"/>
                </a:cubicBezTo>
                <a:cubicBezTo>
                  <a:pt x="3920490" y="1235909"/>
                  <a:pt x="3923851" y="1238981"/>
                  <a:pt x="3927116" y="1242054"/>
                </a:cubicBezTo>
                <a:cubicBezTo>
                  <a:pt x="3936141" y="1250599"/>
                  <a:pt x="3954863" y="1254248"/>
                  <a:pt x="3964370" y="1246855"/>
                </a:cubicBezTo>
                <a:cubicBezTo>
                  <a:pt x="3978388" y="1236101"/>
                  <a:pt x="3991254" y="1238117"/>
                  <a:pt x="4004696" y="1246471"/>
                </a:cubicBezTo>
                <a:cubicBezTo>
                  <a:pt x="4027164" y="1260297"/>
                  <a:pt x="4052223" y="1257128"/>
                  <a:pt x="4074978" y="1251559"/>
                </a:cubicBezTo>
                <a:cubicBezTo>
                  <a:pt x="4092166" y="1247430"/>
                  <a:pt x="4110505" y="1239845"/>
                  <a:pt x="4121738" y="1222466"/>
                </a:cubicBezTo>
                <a:cubicBezTo>
                  <a:pt x="4125290" y="1216898"/>
                  <a:pt x="4133260" y="1214113"/>
                  <a:pt x="4139598" y="1210465"/>
                </a:cubicBezTo>
                <a:cubicBezTo>
                  <a:pt x="4144878" y="1207488"/>
                  <a:pt x="4150447" y="1204704"/>
                  <a:pt x="4156304" y="1202784"/>
                </a:cubicBezTo>
                <a:cubicBezTo>
                  <a:pt x="4162544" y="1200671"/>
                  <a:pt x="4169458" y="1197598"/>
                  <a:pt x="4175604" y="1198463"/>
                </a:cubicBezTo>
                <a:cubicBezTo>
                  <a:pt x="4194230" y="1200959"/>
                  <a:pt x="4209016" y="1196062"/>
                  <a:pt x="4222170" y="1182140"/>
                </a:cubicBezTo>
                <a:cubicBezTo>
                  <a:pt x="4228988" y="1174939"/>
                  <a:pt x="4239069" y="1166202"/>
                  <a:pt x="4247710" y="1166105"/>
                </a:cubicBezTo>
                <a:cubicBezTo>
                  <a:pt x="4268738" y="1165818"/>
                  <a:pt x="4286212" y="1158905"/>
                  <a:pt x="4305128" y="1150647"/>
                </a:cubicBezTo>
                <a:cubicBezTo>
                  <a:pt x="4317321" y="1145366"/>
                  <a:pt x="4331147" y="1141718"/>
                  <a:pt x="4344206" y="1136821"/>
                </a:cubicBezTo>
                <a:cubicBezTo>
                  <a:pt x="4359472" y="1131060"/>
                  <a:pt x="4376083" y="1128948"/>
                  <a:pt x="4385396" y="1113009"/>
                </a:cubicBezTo>
                <a:cubicBezTo>
                  <a:pt x="4386452" y="1111281"/>
                  <a:pt x="4389621" y="1110993"/>
                  <a:pt x="4391157" y="1109361"/>
                </a:cubicBezTo>
                <a:cubicBezTo>
                  <a:pt x="4396054" y="1104368"/>
                  <a:pt x="4402391" y="1099760"/>
                  <a:pt x="4404984" y="1093710"/>
                </a:cubicBezTo>
                <a:cubicBezTo>
                  <a:pt x="4412472" y="1076044"/>
                  <a:pt x="4418329" y="1057800"/>
                  <a:pt x="4425050" y="1039846"/>
                </a:cubicBezTo>
                <a:cubicBezTo>
                  <a:pt x="4426491" y="1036005"/>
                  <a:pt x="4427834" y="1031108"/>
                  <a:pt x="4430812" y="1028900"/>
                </a:cubicBezTo>
                <a:cubicBezTo>
                  <a:pt x="4447998" y="1016226"/>
                  <a:pt x="4465474" y="1004032"/>
                  <a:pt x="4483140" y="992030"/>
                </a:cubicBezTo>
                <a:cubicBezTo>
                  <a:pt x="4490245" y="987229"/>
                  <a:pt x="4496198" y="989918"/>
                  <a:pt x="4502535" y="995487"/>
                </a:cubicBezTo>
                <a:cubicBezTo>
                  <a:pt x="4508680" y="1000768"/>
                  <a:pt x="4516266" y="1006240"/>
                  <a:pt x="4523946" y="1007585"/>
                </a:cubicBezTo>
                <a:cubicBezTo>
                  <a:pt x="4539309" y="1010177"/>
                  <a:pt x="4555247" y="1010753"/>
                  <a:pt x="4570898" y="1010753"/>
                </a:cubicBezTo>
                <a:cubicBezTo>
                  <a:pt x="4576754" y="1010753"/>
                  <a:pt x="4582995" y="1007297"/>
                  <a:pt x="4588468" y="1004513"/>
                </a:cubicBezTo>
                <a:cubicBezTo>
                  <a:pt x="4598838" y="999231"/>
                  <a:pt x="4608439" y="992126"/>
                  <a:pt x="4619192" y="987710"/>
                </a:cubicBezTo>
                <a:cubicBezTo>
                  <a:pt x="4631675" y="982621"/>
                  <a:pt x="4639164" y="974459"/>
                  <a:pt x="4642908" y="961689"/>
                </a:cubicBezTo>
                <a:cubicBezTo>
                  <a:pt x="4648478" y="942679"/>
                  <a:pt x="4661728" y="929428"/>
                  <a:pt x="4677378" y="918674"/>
                </a:cubicBezTo>
                <a:cubicBezTo>
                  <a:pt x="4697254" y="904944"/>
                  <a:pt x="4720970" y="905616"/>
                  <a:pt x="4743532" y="902256"/>
                </a:cubicBezTo>
                <a:cubicBezTo>
                  <a:pt x="4752174" y="901008"/>
                  <a:pt x="4761104" y="899951"/>
                  <a:pt x="4768977" y="896783"/>
                </a:cubicBezTo>
                <a:cubicBezTo>
                  <a:pt x="4798837" y="884877"/>
                  <a:pt x="4828698" y="873548"/>
                  <a:pt x="4861536" y="873835"/>
                </a:cubicBezTo>
                <a:cubicBezTo>
                  <a:pt x="4864223" y="873835"/>
                  <a:pt x="4866912" y="873548"/>
                  <a:pt x="4869600" y="873067"/>
                </a:cubicBezTo>
                <a:cubicBezTo>
                  <a:pt x="4892932" y="869131"/>
                  <a:pt x="4917032" y="867594"/>
                  <a:pt x="4933738" y="846664"/>
                </a:cubicBezTo>
                <a:cubicBezTo>
                  <a:pt x="4936810" y="842823"/>
                  <a:pt x="4943820" y="841671"/>
                  <a:pt x="4949196" y="840134"/>
                </a:cubicBezTo>
                <a:cubicBezTo>
                  <a:pt x="4958510" y="837638"/>
                  <a:pt x="4964752" y="832549"/>
                  <a:pt x="4968112" y="823427"/>
                </a:cubicBezTo>
                <a:cubicBezTo>
                  <a:pt x="4973778" y="807681"/>
                  <a:pt x="4980498" y="792223"/>
                  <a:pt x="4985588" y="776284"/>
                </a:cubicBezTo>
                <a:cubicBezTo>
                  <a:pt x="4989140" y="765338"/>
                  <a:pt x="4995764" y="759289"/>
                  <a:pt x="5006038" y="754776"/>
                </a:cubicBezTo>
                <a:cubicBezTo>
                  <a:pt x="5011800" y="752280"/>
                  <a:pt x="5016792" y="746808"/>
                  <a:pt x="5020921" y="741718"/>
                </a:cubicBezTo>
                <a:cubicBezTo>
                  <a:pt x="5025914" y="735573"/>
                  <a:pt x="5028506" y="727412"/>
                  <a:pt x="5033978" y="721940"/>
                </a:cubicBezTo>
                <a:cubicBezTo>
                  <a:pt x="5047324" y="708305"/>
                  <a:pt x="5051454" y="693231"/>
                  <a:pt x="5047036" y="674604"/>
                </a:cubicBezTo>
                <a:cubicBezTo>
                  <a:pt x="5043100" y="658090"/>
                  <a:pt x="5053470" y="636006"/>
                  <a:pt x="5067104" y="632645"/>
                </a:cubicBezTo>
                <a:cubicBezTo>
                  <a:pt x="5082178" y="628900"/>
                  <a:pt x="5092548" y="619684"/>
                  <a:pt x="5103206" y="609410"/>
                </a:cubicBezTo>
                <a:cubicBezTo>
                  <a:pt x="5109158" y="603649"/>
                  <a:pt x="5117512" y="598656"/>
                  <a:pt x="5125577" y="597216"/>
                </a:cubicBezTo>
                <a:cubicBezTo>
                  <a:pt x="5156206" y="591647"/>
                  <a:pt x="5185106" y="598464"/>
                  <a:pt x="5214200" y="609506"/>
                </a:cubicBezTo>
                <a:cubicBezTo>
                  <a:pt x="5233210" y="616707"/>
                  <a:pt x="5254333" y="618627"/>
                  <a:pt x="5274688" y="621507"/>
                </a:cubicBezTo>
                <a:cubicBezTo>
                  <a:pt x="5281026" y="622371"/>
                  <a:pt x="5289091" y="620452"/>
                  <a:pt x="5294564" y="616899"/>
                </a:cubicBezTo>
                <a:cubicBezTo>
                  <a:pt x="5313767" y="604609"/>
                  <a:pt x="5332874" y="591935"/>
                  <a:pt x="5350732" y="577724"/>
                </a:cubicBezTo>
                <a:cubicBezTo>
                  <a:pt x="5367344" y="564379"/>
                  <a:pt x="5386066" y="558810"/>
                  <a:pt x="5406230" y="560250"/>
                </a:cubicBezTo>
                <a:cubicBezTo>
                  <a:pt x="5420920" y="561306"/>
                  <a:pt x="5434170" y="558905"/>
                  <a:pt x="5447996" y="555257"/>
                </a:cubicBezTo>
                <a:cubicBezTo>
                  <a:pt x="5459518" y="552185"/>
                  <a:pt x="5472192" y="550072"/>
                  <a:pt x="5483904" y="551417"/>
                </a:cubicBezTo>
                <a:cubicBezTo>
                  <a:pt x="5500324" y="553337"/>
                  <a:pt x="5513862" y="550553"/>
                  <a:pt x="5527016" y="540663"/>
                </a:cubicBezTo>
                <a:cubicBezTo>
                  <a:pt x="5534025" y="535382"/>
                  <a:pt x="5543051" y="532598"/>
                  <a:pt x="5551404" y="528949"/>
                </a:cubicBezTo>
                <a:cubicBezTo>
                  <a:pt x="5564270" y="523284"/>
                  <a:pt x="5577616" y="518483"/>
                  <a:pt x="5590194" y="512147"/>
                </a:cubicBezTo>
                <a:cubicBezTo>
                  <a:pt x="5603732" y="505425"/>
                  <a:pt x="5616118" y="496112"/>
                  <a:pt x="5629944" y="490351"/>
                </a:cubicBezTo>
                <a:cubicBezTo>
                  <a:pt x="5644827" y="484110"/>
                  <a:pt x="5654428" y="474605"/>
                  <a:pt x="5660477" y="459818"/>
                </a:cubicBezTo>
                <a:cubicBezTo>
                  <a:pt x="5664318" y="450504"/>
                  <a:pt x="5669598" y="440615"/>
                  <a:pt x="5676896" y="434086"/>
                </a:cubicBezTo>
                <a:cubicBezTo>
                  <a:pt x="5691971" y="420740"/>
                  <a:pt x="5709636" y="410370"/>
                  <a:pt x="5725000" y="397216"/>
                </a:cubicBezTo>
                <a:cubicBezTo>
                  <a:pt x="5746603" y="378781"/>
                  <a:pt x="5766574" y="359194"/>
                  <a:pt x="5768494" y="327701"/>
                </a:cubicBezTo>
                <a:cubicBezTo>
                  <a:pt x="5769550" y="310322"/>
                  <a:pt x="5778768" y="302929"/>
                  <a:pt x="5795763" y="298801"/>
                </a:cubicBezTo>
                <a:cubicBezTo>
                  <a:pt x="5801427" y="297457"/>
                  <a:pt x="5809494" y="294864"/>
                  <a:pt x="5811221" y="290639"/>
                </a:cubicBezTo>
                <a:cubicBezTo>
                  <a:pt x="5816406" y="278061"/>
                  <a:pt x="5827159" y="275565"/>
                  <a:pt x="5837528" y="270573"/>
                </a:cubicBezTo>
                <a:cubicBezTo>
                  <a:pt x="5843770" y="267596"/>
                  <a:pt x="5851452" y="261739"/>
                  <a:pt x="5853084" y="255690"/>
                </a:cubicBezTo>
                <a:cubicBezTo>
                  <a:pt x="5859804" y="231206"/>
                  <a:pt x="5878239" y="216804"/>
                  <a:pt x="5895618" y="200961"/>
                </a:cubicBezTo>
                <a:cubicBezTo>
                  <a:pt x="5900707" y="196256"/>
                  <a:pt x="5906180" y="190879"/>
                  <a:pt x="5908676" y="184735"/>
                </a:cubicBezTo>
                <a:cubicBezTo>
                  <a:pt x="5913958" y="171484"/>
                  <a:pt x="5921830" y="161882"/>
                  <a:pt x="5935657" y="156891"/>
                </a:cubicBezTo>
                <a:cubicBezTo>
                  <a:pt x="5940073" y="155354"/>
                  <a:pt x="5944106" y="151801"/>
                  <a:pt x="5947467" y="148441"/>
                </a:cubicBezTo>
                <a:cubicBezTo>
                  <a:pt x="5954668" y="141144"/>
                  <a:pt x="5960716" y="132598"/>
                  <a:pt x="5968302" y="125782"/>
                </a:cubicBezTo>
                <a:cubicBezTo>
                  <a:pt x="5987600" y="108211"/>
                  <a:pt x="6006708" y="90928"/>
                  <a:pt x="6017942" y="66348"/>
                </a:cubicBezTo>
                <a:cubicBezTo>
                  <a:pt x="6023414" y="54346"/>
                  <a:pt x="6029656" y="41288"/>
                  <a:pt x="6039258" y="33030"/>
                </a:cubicBezTo>
                <a:cubicBezTo>
                  <a:pt x="6051452" y="22565"/>
                  <a:pt x="6067486" y="16612"/>
                  <a:pt x="6081792" y="8451"/>
                </a:cubicBezTo>
                <a:lnTo>
                  <a:pt x="6095524" y="0"/>
                </a:lnTo>
                <a:close/>
              </a:path>
            </a:pathLst>
          </a:custGeom>
          <a:blipFill dpi="0" rotWithShape="1">
            <a:blip r:embed="rId2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9253076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4969E7E-5F3F-4D4B-8830-20B37EACA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34000" y="1524000"/>
            <a:ext cx="6096000" cy="1971675"/>
          </a:xfrm>
        </p:spPr>
        <p:txBody>
          <a:bodyPr anchor="b"/>
          <a:lstStyle>
            <a:lvl1pPr>
              <a:defRPr sz="7800">
                <a:effectLst/>
              </a:defRPr>
            </a:lvl1pPr>
          </a:lstStyle>
          <a:p>
            <a:r>
              <a:rPr lang="en-US" dirty="0"/>
              <a:t>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xmlns="" id="{F8542B73-B134-4AD6-9533-F8580B5745A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2" y="-1"/>
            <a:ext cx="4556524" cy="6858002"/>
          </a:xfrm>
          <a:custGeom>
            <a:avLst/>
            <a:gdLst>
              <a:gd name="connsiteX0" fmla="*/ 4254095 w 4556524"/>
              <a:gd name="connsiteY0" fmla="*/ 6625225 h 6858002"/>
              <a:gd name="connsiteX1" fmla="*/ 4254096 w 4556524"/>
              <a:gd name="connsiteY1" fmla="*/ 6625226 h 6858002"/>
              <a:gd name="connsiteX2" fmla="*/ 4247001 w 4556524"/>
              <a:gd name="connsiteY2" fmla="*/ 6662543 h 6858002"/>
              <a:gd name="connsiteX3" fmla="*/ 4232403 w 4556524"/>
              <a:gd name="connsiteY3" fmla="*/ 6702977 h 6858002"/>
              <a:gd name="connsiteX4" fmla="*/ 4246238 w 4556524"/>
              <a:gd name="connsiteY4" fmla="*/ 6742552 h 6858002"/>
              <a:gd name="connsiteX5" fmla="*/ 4246238 w 4556524"/>
              <a:gd name="connsiteY5" fmla="*/ 6742552 h 6858002"/>
              <a:gd name="connsiteX6" fmla="*/ 4232402 w 4556524"/>
              <a:gd name="connsiteY6" fmla="*/ 6702976 h 6858002"/>
              <a:gd name="connsiteX7" fmla="*/ 4235549 w 4556524"/>
              <a:gd name="connsiteY7" fmla="*/ 6683027 h 6858002"/>
              <a:gd name="connsiteX8" fmla="*/ 4247000 w 4556524"/>
              <a:gd name="connsiteY8" fmla="*/ 6662542 h 6858002"/>
              <a:gd name="connsiteX9" fmla="*/ 4254084 w 4556524"/>
              <a:gd name="connsiteY9" fmla="*/ 6645553 h 6858002"/>
              <a:gd name="connsiteX10" fmla="*/ 4254095 w 4556524"/>
              <a:gd name="connsiteY10" fmla="*/ 6625225 h 6858002"/>
              <a:gd name="connsiteX11" fmla="*/ 4388055 w 4556524"/>
              <a:gd name="connsiteY11" fmla="*/ 5978308 h 6858002"/>
              <a:gd name="connsiteX12" fmla="*/ 4386259 w 4556524"/>
              <a:gd name="connsiteY12" fmla="*/ 5993293 h 6858002"/>
              <a:gd name="connsiteX13" fmla="*/ 4379783 w 4556524"/>
              <a:gd name="connsiteY13" fmla="*/ 6026442 h 6858002"/>
              <a:gd name="connsiteX14" fmla="*/ 4323583 w 4556524"/>
              <a:gd name="connsiteY14" fmla="*/ 6108740 h 6858002"/>
              <a:gd name="connsiteX15" fmla="*/ 4309890 w 4556524"/>
              <a:gd name="connsiteY15" fmla="*/ 6133315 h 6858002"/>
              <a:gd name="connsiteX16" fmla="*/ 4309890 w 4556524"/>
              <a:gd name="connsiteY16" fmla="*/ 6133315 h 6858002"/>
              <a:gd name="connsiteX17" fmla="*/ 4323582 w 4556524"/>
              <a:gd name="connsiteY17" fmla="*/ 6108739 h 6858002"/>
              <a:gd name="connsiteX18" fmla="*/ 4379782 w 4556524"/>
              <a:gd name="connsiteY18" fmla="*/ 6026441 h 6858002"/>
              <a:gd name="connsiteX19" fmla="*/ 4386258 w 4556524"/>
              <a:gd name="connsiteY19" fmla="*/ 5993292 h 6858002"/>
              <a:gd name="connsiteX20" fmla="*/ 4386711 w 4556524"/>
              <a:gd name="connsiteY20" fmla="*/ 5989516 h 6858002"/>
              <a:gd name="connsiteX21" fmla="*/ 4388771 w 4556524"/>
              <a:gd name="connsiteY21" fmla="*/ 5931670 h 6858002"/>
              <a:gd name="connsiteX22" fmla="*/ 4389879 w 4556524"/>
              <a:gd name="connsiteY22" fmla="*/ 5935951 h 6858002"/>
              <a:gd name="connsiteX23" fmla="*/ 4389761 w 4556524"/>
              <a:gd name="connsiteY23" fmla="*/ 5956090 h 6858002"/>
              <a:gd name="connsiteX24" fmla="*/ 4389878 w 4556524"/>
              <a:gd name="connsiteY24" fmla="*/ 5935950 h 6858002"/>
              <a:gd name="connsiteX25" fmla="*/ 4389878 w 4556524"/>
              <a:gd name="connsiteY25" fmla="*/ 5935949 h 6858002"/>
              <a:gd name="connsiteX26" fmla="*/ 4262971 w 4556524"/>
              <a:gd name="connsiteY26" fmla="*/ 5663049 h 6858002"/>
              <a:gd name="connsiteX27" fmla="*/ 4262972 w 4556524"/>
              <a:gd name="connsiteY27" fmla="*/ 5663050 h 6858002"/>
              <a:gd name="connsiteX28" fmla="*/ 4268907 w 4556524"/>
              <a:gd name="connsiteY28" fmla="*/ 5704485 h 6858002"/>
              <a:gd name="connsiteX29" fmla="*/ 4274813 w 4556524"/>
              <a:gd name="connsiteY29" fmla="*/ 5740489 h 6858002"/>
              <a:gd name="connsiteX30" fmla="*/ 4274812 w 4556524"/>
              <a:gd name="connsiteY30" fmla="*/ 5740488 h 6858002"/>
              <a:gd name="connsiteX31" fmla="*/ 4268906 w 4556524"/>
              <a:gd name="connsiteY31" fmla="*/ 5704483 h 6858002"/>
              <a:gd name="connsiteX32" fmla="*/ 4474702 w 4556524"/>
              <a:gd name="connsiteY32" fmla="*/ 5577917 h 6858002"/>
              <a:gd name="connsiteX33" fmla="*/ 4485703 w 4556524"/>
              <a:gd name="connsiteY33" fmla="*/ 5606372 h 6858002"/>
              <a:gd name="connsiteX34" fmla="*/ 4497714 w 4556524"/>
              <a:gd name="connsiteY34" fmla="*/ 5629698 h 6858002"/>
              <a:gd name="connsiteX35" fmla="*/ 4497714 w 4556524"/>
              <a:gd name="connsiteY35" fmla="*/ 5629699 h 6858002"/>
              <a:gd name="connsiteX36" fmla="*/ 4485704 w 4556524"/>
              <a:gd name="connsiteY36" fmla="*/ 5606374 h 6858002"/>
              <a:gd name="connsiteX37" fmla="*/ 4474702 w 4556524"/>
              <a:gd name="connsiteY37" fmla="*/ 5577917 h 6858002"/>
              <a:gd name="connsiteX38" fmla="*/ 4206630 w 4556524"/>
              <a:gd name="connsiteY38" fmla="*/ 5520423 h 6858002"/>
              <a:gd name="connsiteX39" fmla="*/ 4206630 w 4556524"/>
              <a:gd name="connsiteY39" fmla="*/ 5520423 h 6858002"/>
              <a:gd name="connsiteX40" fmla="*/ 4198231 w 4556524"/>
              <a:gd name="connsiteY40" fmla="*/ 5531695 h 6858002"/>
              <a:gd name="connsiteX41" fmla="*/ 4188086 w 4556524"/>
              <a:gd name="connsiteY41" fmla="*/ 5547579 h 6858002"/>
              <a:gd name="connsiteX42" fmla="*/ 4188085 w 4556524"/>
              <a:gd name="connsiteY42" fmla="*/ 5547578 h 6858002"/>
              <a:gd name="connsiteX43" fmla="*/ 4198230 w 4556524"/>
              <a:gd name="connsiteY43" fmla="*/ 5531694 h 6858002"/>
              <a:gd name="connsiteX44" fmla="*/ 4181678 w 4556524"/>
              <a:gd name="connsiteY44" fmla="*/ 5367729 h 6858002"/>
              <a:gd name="connsiteX45" fmla="*/ 4184514 w 4556524"/>
              <a:gd name="connsiteY45" fmla="*/ 5385386 h 6858002"/>
              <a:gd name="connsiteX46" fmla="*/ 4192705 w 4556524"/>
              <a:gd name="connsiteY46" fmla="*/ 5425584 h 6858002"/>
              <a:gd name="connsiteX47" fmla="*/ 4204327 w 4556524"/>
              <a:gd name="connsiteY47" fmla="*/ 5480639 h 6858002"/>
              <a:gd name="connsiteX48" fmla="*/ 4208851 w 4556524"/>
              <a:gd name="connsiteY48" fmla="*/ 5507669 h 6858002"/>
              <a:gd name="connsiteX49" fmla="*/ 4206817 w 4556524"/>
              <a:gd name="connsiteY49" fmla="*/ 5519350 h 6858002"/>
              <a:gd name="connsiteX50" fmla="*/ 4208850 w 4556524"/>
              <a:gd name="connsiteY50" fmla="*/ 5507668 h 6858002"/>
              <a:gd name="connsiteX51" fmla="*/ 4208850 w 4556524"/>
              <a:gd name="connsiteY51" fmla="*/ 5507667 h 6858002"/>
              <a:gd name="connsiteX52" fmla="*/ 4204326 w 4556524"/>
              <a:gd name="connsiteY52" fmla="*/ 5480637 h 6858002"/>
              <a:gd name="connsiteX53" fmla="*/ 4192704 w 4556524"/>
              <a:gd name="connsiteY53" fmla="*/ 5425582 h 6858002"/>
              <a:gd name="connsiteX54" fmla="*/ 4184513 w 4556524"/>
              <a:gd name="connsiteY54" fmla="*/ 5385384 h 6858002"/>
              <a:gd name="connsiteX55" fmla="*/ 4179637 w 4556524"/>
              <a:gd name="connsiteY55" fmla="*/ 5355012 h 6858002"/>
              <a:gd name="connsiteX56" fmla="*/ 4179637 w 4556524"/>
              <a:gd name="connsiteY56" fmla="*/ 5355015 h 6858002"/>
              <a:gd name="connsiteX57" fmla="*/ 4179637 w 4556524"/>
              <a:gd name="connsiteY57" fmla="*/ 5355014 h 6858002"/>
              <a:gd name="connsiteX58" fmla="*/ 4187100 w 4556524"/>
              <a:gd name="connsiteY58" fmla="*/ 5308179 h 6858002"/>
              <a:gd name="connsiteX59" fmla="*/ 4184018 w 4556524"/>
              <a:gd name="connsiteY59" fmla="*/ 5317392 h 6858002"/>
              <a:gd name="connsiteX60" fmla="*/ 4184018 w 4556524"/>
              <a:gd name="connsiteY60" fmla="*/ 5317389 h 6858002"/>
              <a:gd name="connsiteX61" fmla="*/ 4187099 w 4556524"/>
              <a:gd name="connsiteY61" fmla="*/ 5308180 h 6858002"/>
              <a:gd name="connsiteX62" fmla="*/ 4229615 w 4556524"/>
              <a:gd name="connsiteY62" fmla="*/ 5233793 h 6858002"/>
              <a:gd name="connsiteX63" fmla="*/ 4208517 w 4556524"/>
              <a:gd name="connsiteY63" fmla="*/ 5272798 h 6858002"/>
              <a:gd name="connsiteX64" fmla="*/ 4208513 w 4556524"/>
              <a:gd name="connsiteY64" fmla="*/ 5272804 h 6858002"/>
              <a:gd name="connsiteX65" fmla="*/ 4208516 w 4556524"/>
              <a:gd name="connsiteY65" fmla="*/ 5272797 h 6858002"/>
              <a:gd name="connsiteX66" fmla="*/ 4224048 w 4556524"/>
              <a:gd name="connsiteY66" fmla="*/ 5244084 h 6858002"/>
              <a:gd name="connsiteX67" fmla="*/ 4232139 w 4556524"/>
              <a:gd name="connsiteY67" fmla="*/ 5179067 h 6858002"/>
              <a:gd name="connsiteX68" fmla="*/ 4232140 w 4556524"/>
              <a:gd name="connsiteY68" fmla="*/ 5179069 h 6858002"/>
              <a:gd name="connsiteX69" fmla="*/ 4231994 w 4556524"/>
              <a:gd name="connsiteY69" fmla="*/ 5223131 h 6858002"/>
              <a:gd name="connsiteX70" fmla="*/ 4232139 w 4556524"/>
              <a:gd name="connsiteY70" fmla="*/ 5179068 h 6858002"/>
              <a:gd name="connsiteX71" fmla="*/ 4235615 w 4556524"/>
              <a:gd name="connsiteY71" fmla="*/ 5133220 h 6858002"/>
              <a:gd name="connsiteX72" fmla="*/ 4235617 w 4556524"/>
              <a:gd name="connsiteY72" fmla="*/ 5133226 h 6858002"/>
              <a:gd name="connsiteX73" fmla="*/ 4228902 w 4556524"/>
              <a:gd name="connsiteY73" fmla="*/ 5166115 h 6858002"/>
              <a:gd name="connsiteX74" fmla="*/ 4229417 w 4556524"/>
              <a:gd name="connsiteY74" fmla="*/ 5170577 h 6858002"/>
              <a:gd name="connsiteX75" fmla="*/ 4228901 w 4556524"/>
              <a:gd name="connsiteY75" fmla="*/ 5166114 h 6858002"/>
              <a:gd name="connsiteX76" fmla="*/ 4235616 w 4556524"/>
              <a:gd name="connsiteY76" fmla="*/ 5133225 h 6858002"/>
              <a:gd name="connsiteX77" fmla="*/ 4235616 w 4556524"/>
              <a:gd name="connsiteY77" fmla="*/ 5133224 h 6858002"/>
              <a:gd name="connsiteX78" fmla="*/ 4222625 w 4556524"/>
              <a:gd name="connsiteY78" fmla="*/ 5087539 h 6858002"/>
              <a:gd name="connsiteX79" fmla="*/ 4224859 w 4556524"/>
              <a:gd name="connsiteY79" fmla="*/ 5093240 h 6858002"/>
              <a:gd name="connsiteX80" fmla="*/ 4222628 w 4556524"/>
              <a:gd name="connsiteY80" fmla="*/ 5087547 h 6858002"/>
              <a:gd name="connsiteX81" fmla="*/ 4209468 w 4556524"/>
              <a:gd name="connsiteY81" fmla="*/ 5041522 h 6858002"/>
              <a:gd name="connsiteX82" fmla="*/ 4209469 w 4556524"/>
              <a:gd name="connsiteY82" fmla="*/ 5041523 h 6858002"/>
              <a:gd name="connsiteX83" fmla="*/ 4209469 w 4556524"/>
              <a:gd name="connsiteY83" fmla="*/ 5041524 h 6858002"/>
              <a:gd name="connsiteX84" fmla="*/ 4153732 w 4556524"/>
              <a:gd name="connsiteY84" fmla="*/ 4863341 h 6858002"/>
              <a:gd name="connsiteX85" fmla="*/ 4156485 w 4556524"/>
              <a:gd name="connsiteY85" fmla="*/ 4867615 h 6858002"/>
              <a:gd name="connsiteX86" fmla="*/ 4159558 w 4556524"/>
              <a:gd name="connsiteY86" fmla="*/ 4912170 h 6858002"/>
              <a:gd name="connsiteX87" fmla="*/ 4158155 w 4556524"/>
              <a:gd name="connsiteY87" fmla="*/ 4933805 h 6858002"/>
              <a:gd name="connsiteX88" fmla="*/ 4158155 w 4556524"/>
              <a:gd name="connsiteY88" fmla="*/ 4933805 h 6858002"/>
              <a:gd name="connsiteX89" fmla="*/ 4159557 w 4556524"/>
              <a:gd name="connsiteY89" fmla="*/ 4912169 h 6858002"/>
              <a:gd name="connsiteX90" fmla="*/ 4161262 w 4556524"/>
              <a:gd name="connsiteY90" fmla="*/ 4889276 h 6858002"/>
              <a:gd name="connsiteX91" fmla="*/ 4161262 w 4556524"/>
              <a:gd name="connsiteY91" fmla="*/ 4889275 h 6858002"/>
              <a:gd name="connsiteX92" fmla="*/ 4156484 w 4556524"/>
              <a:gd name="connsiteY92" fmla="*/ 4867614 h 6858002"/>
              <a:gd name="connsiteX93" fmla="*/ 4153732 w 4556524"/>
              <a:gd name="connsiteY93" fmla="*/ 4863343 h 6858002"/>
              <a:gd name="connsiteX94" fmla="*/ 4187752 w 4556524"/>
              <a:gd name="connsiteY94" fmla="*/ 4324646 h 6858002"/>
              <a:gd name="connsiteX95" fmla="*/ 4187753 w 4556524"/>
              <a:gd name="connsiteY95" fmla="*/ 4324647 h 6858002"/>
              <a:gd name="connsiteX96" fmla="*/ 4196707 w 4556524"/>
              <a:gd name="connsiteY96" fmla="*/ 4363892 h 6858002"/>
              <a:gd name="connsiteX97" fmla="*/ 4195945 w 4556524"/>
              <a:gd name="connsiteY97" fmla="*/ 4482006 h 6858002"/>
              <a:gd name="connsiteX98" fmla="*/ 4135935 w 4556524"/>
              <a:gd name="connsiteY98" fmla="*/ 4659176 h 6858002"/>
              <a:gd name="connsiteX99" fmla="*/ 4127933 w 4556524"/>
              <a:gd name="connsiteY99" fmla="*/ 4677657 h 6858002"/>
              <a:gd name="connsiteX100" fmla="*/ 4118026 w 4556524"/>
              <a:gd name="connsiteY100" fmla="*/ 4767766 h 6858002"/>
              <a:gd name="connsiteX101" fmla="*/ 4116717 w 4556524"/>
              <a:gd name="connsiteY101" fmla="*/ 4800484 h 6858002"/>
              <a:gd name="connsiteX102" fmla="*/ 4116716 w 4556524"/>
              <a:gd name="connsiteY102" fmla="*/ 4800483 h 6858002"/>
              <a:gd name="connsiteX103" fmla="*/ 4118025 w 4556524"/>
              <a:gd name="connsiteY103" fmla="*/ 4767765 h 6858002"/>
              <a:gd name="connsiteX104" fmla="*/ 4127932 w 4556524"/>
              <a:gd name="connsiteY104" fmla="*/ 4677656 h 6858002"/>
              <a:gd name="connsiteX105" fmla="*/ 4135934 w 4556524"/>
              <a:gd name="connsiteY105" fmla="*/ 4659175 h 6858002"/>
              <a:gd name="connsiteX106" fmla="*/ 4195944 w 4556524"/>
              <a:gd name="connsiteY106" fmla="*/ 4482005 h 6858002"/>
              <a:gd name="connsiteX107" fmla="*/ 4196706 w 4556524"/>
              <a:gd name="connsiteY107" fmla="*/ 4363891 h 6858002"/>
              <a:gd name="connsiteX108" fmla="*/ 4196706 w 4556524"/>
              <a:gd name="connsiteY108" fmla="*/ 4363890 h 6858002"/>
              <a:gd name="connsiteX109" fmla="*/ 4148410 w 4556524"/>
              <a:gd name="connsiteY109" fmla="*/ 3923125 h 6858002"/>
              <a:gd name="connsiteX110" fmla="*/ 4148410 w 4556524"/>
              <a:gd name="connsiteY110" fmla="*/ 3923125 h 6858002"/>
              <a:gd name="connsiteX111" fmla="*/ 4142221 w 4556524"/>
              <a:gd name="connsiteY111" fmla="*/ 4043841 h 6858002"/>
              <a:gd name="connsiteX112" fmla="*/ 4127503 w 4556524"/>
              <a:gd name="connsiteY112" fmla="*/ 4102225 h 6858002"/>
              <a:gd name="connsiteX113" fmla="*/ 4142220 w 4556524"/>
              <a:gd name="connsiteY113" fmla="*/ 4043840 h 6858002"/>
              <a:gd name="connsiteX114" fmla="*/ 4151791 w 4556524"/>
              <a:gd name="connsiteY114" fmla="*/ 4014033 h 6858002"/>
              <a:gd name="connsiteX115" fmla="*/ 4155523 w 4556524"/>
              <a:gd name="connsiteY115" fmla="*/ 4002411 h 6858002"/>
              <a:gd name="connsiteX116" fmla="*/ 4157913 w 4556524"/>
              <a:gd name="connsiteY116" fmla="*/ 3962160 h 6858002"/>
              <a:gd name="connsiteX117" fmla="*/ 4157913 w 4556524"/>
              <a:gd name="connsiteY117" fmla="*/ 3962159 h 6858002"/>
              <a:gd name="connsiteX118" fmla="*/ 4139669 w 4556524"/>
              <a:gd name="connsiteY118" fmla="*/ 3666123 h 6858002"/>
              <a:gd name="connsiteX119" fmla="*/ 4143220 w 4556524"/>
              <a:gd name="connsiteY119" fmla="*/ 3680164 h 6858002"/>
              <a:gd name="connsiteX120" fmla="*/ 4139172 w 4556524"/>
              <a:gd name="connsiteY120" fmla="*/ 3734837 h 6858002"/>
              <a:gd name="connsiteX121" fmla="*/ 4139172 w 4556524"/>
              <a:gd name="connsiteY121" fmla="*/ 3734838 h 6858002"/>
              <a:gd name="connsiteX122" fmla="*/ 4139554 w 4556524"/>
              <a:gd name="connsiteY122" fmla="*/ 3754653 h 6858002"/>
              <a:gd name="connsiteX123" fmla="*/ 4145911 w 4556524"/>
              <a:gd name="connsiteY123" fmla="*/ 3789776 h 6858002"/>
              <a:gd name="connsiteX124" fmla="*/ 4130980 w 4556524"/>
              <a:gd name="connsiteY124" fmla="*/ 3822472 h 6858002"/>
              <a:gd name="connsiteX125" fmla="*/ 4116645 w 4556524"/>
              <a:gd name="connsiteY125" fmla="*/ 3852619 h 6858002"/>
              <a:gd name="connsiteX126" fmla="*/ 4116645 w 4556524"/>
              <a:gd name="connsiteY126" fmla="*/ 3852620 h 6858002"/>
              <a:gd name="connsiteX127" fmla="*/ 4130980 w 4556524"/>
              <a:gd name="connsiteY127" fmla="*/ 3822473 h 6858002"/>
              <a:gd name="connsiteX128" fmla="*/ 4145911 w 4556524"/>
              <a:gd name="connsiteY128" fmla="*/ 3789777 h 6858002"/>
              <a:gd name="connsiteX129" fmla="*/ 4145911 w 4556524"/>
              <a:gd name="connsiteY129" fmla="*/ 3789776 h 6858002"/>
              <a:gd name="connsiteX130" fmla="*/ 4139554 w 4556524"/>
              <a:gd name="connsiteY130" fmla="*/ 3754652 h 6858002"/>
              <a:gd name="connsiteX131" fmla="*/ 4139172 w 4556524"/>
              <a:gd name="connsiteY131" fmla="*/ 3734838 h 6858002"/>
              <a:gd name="connsiteX132" fmla="*/ 4143220 w 4556524"/>
              <a:gd name="connsiteY132" fmla="*/ 3680164 h 6858002"/>
              <a:gd name="connsiteX133" fmla="*/ 4143220 w 4556524"/>
              <a:gd name="connsiteY133" fmla="*/ 3680163 h 6858002"/>
              <a:gd name="connsiteX134" fmla="*/ 4532116 w 4556524"/>
              <a:gd name="connsiteY134" fmla="*/ 3359518 h 6858002"/>
              <a:gd name="connsiteX135" fmla="*/ 4545904 w 4556524"/>
              <a:gd name="connsiteY135" fmla="*/ 3399546 h 6858002"/>
              <a:gd name="connsiteX136" fmla="*/ 4545904 w 4556524"/>
              <a:gd name="connsiteY136" fmla="*/ 3399547 h 6858002"/>
              <a:gd name="connsiteX137" fmla="*/ 4532116 w 4556524"/>
              <a:gd name="connsiteY137" fmla="*/ 3359518 h 6858002"/>
              <a:gd name="connsiteX138" fmla="*/ 4518566 w 4556524"/>
              <a:gd name="connsiteY138" fmla="*/ 3161390 h 6858002"/>
              <a:gd name="connsiteX139" fmla="*/ 4528400 w 4556524"/>
              <a:gd name="connsiteY139" fmla="*/ 3186771 h 6858002"/>
              <a:gd name="connsiteX140" fmla="*/ 4545521 w 4556524"/>
              <a:gd name="connsiteY140" fmla="*/ 3209993 h 6858002"/>
              <a:gd name="connsiteX141" fmla="*/ 4556524 w 4556524"/>
              <a:gd name="connsiteY141" fmla="*/ 3230115 h 6858002"/>
              <a:gd name="connsiteX142" fmla="*/ 4556524 w 4556524"/>
              <a:gd name="connsiteY142" fmla="*/ 3230116 h 6858002"/>
              <a:gd name="connsiteX143" fmla="*/ 4545522 w 4556524"/>
              <a:gd name="connsiteY143" fmla="*/ 3209995 h 6858002"/>
              <a:gd name="connsiteX144" fmla="*/ 4518566 w 4556524"/>
              <a:gd name="connsiteY144" fmla="*/ 3161390 h 6858002"/>
              <a:gd name="connsiteX145" fmla="*/ 4193158 w 4556524"/>
              <a:gd name="connsiteY145" fmla="*/ 3077402 h 6858002"/>
              <a:gd name="connsiteX146" fmla="*/ 4193158 w 4556524"/>
              <a:gd name="connsiteY146" fmla="*/ 3077403 h 6858002"/>
              <a:gd name="connsiteX147" fmla="*/ 4180704 w 4556524"/>
              <a:gd name="connsiteY147" fmla="*/ 3172656 h 6858002"/>
              <a:gd name="connsiteX148" fmla="*/ 4133077 w 4556524"/>
              <a:gd name="connsiteY148" fmla="*/ 3489469 h 6858002"/>
              <a:gd name="connsiteX149" fmla="*/ 4110978 w 4556524"/>
              <a:gd name="connsiteY149" fmla="*/ 3544715 h 6858002"/>
              <a:gd name="connsiteX150" fmla="*/ 4093356 w 4556524"/>
              <a:gd name="connsiteY150" fmla="*/ 3574409 h 6858002"/>
              <a:gd name="connsiteX151" fmla="*/ 4095593 w 4556524"/>
              <a:gd name="connsiteY151" fmla="*/ 3586554 h 6858002"/>
              <a:gd name="connsiteX152" fmla="*/ 4093355 w 4556524"/>
              <a:gd name="connsiteY152" fmla="*/ 3574408 h 6858002"/>
              <a:gd name="connsiteX153" fmla="*/ 4098434 w 4556524"/>
              <a:gd name="connsiteY153" fmla="*/ 3562321 h 6858002"/>
              <a:gd name="connsiteX154" fmla="*/ 4110977 w 4556524"/>
              <a:gd name="connsiteY154" fmla="*/ 3544714 h 6858002"/>
              <a:gd name="connsiteX155" fmla="*/ 4133076 w 4556524"/>
              <a:gd name="connsiteY155" fmla="*/ 3489468 h 6858002"/>
              <a:gd name="connsiteX156" fmla="*/ 4180703 w 4556524"/>
              <a:gd name="connsiteY156" fmla="*/ 3172655 h 6858002"/>
              <a:gd name="connsiteX157" fmla="*/ 4177882 w 4556524"/>
              <a:gd name="connsiteY157" fmla="*/ 2947858 h 6858002"/>
              <a:gd name="connsiteX158" fmla="*/ 4177882 w 4556524"/>
              <a:gd name="connsiteY158" fmla="*/ 2947864 h 6858002"/>
              <a:gd name="connsiteX159" fmla="*/ 4181466 w 4556524"/>
              <a:gd name="connsiteY159" fmla="*/ 2982150 h 6858002"/>
              <a:gd name="connsiteX160" fmla="*/ 4188663 w 4556524"/>
              <a:gd name="connsiteY160" fmla="*/ 3040781 h 6858002"/>
              <a:gd name="connsiteX161" fmla="*/ 4181465 w 4556524"/>
              <a:gd name="connsiteY161" fmla="*/ 2982148 h 6858002"/>
              <a:gd name="connsiteX162" fmla="*/ 4177881 w 4556524"/>
              <a:gd name="connsiteY162" fmla="*/ 2947863 h 6858002"/>
              <a:gd name="connsiteX163" fmla="*/ 4177882 w 4556524"/>
              <a:gd name="connsiteY163" fmla="*/ 2947859 h 6858002"/>
              <a:gd name="connsiteX164" fmla="*/ 4247953 w 4556524"/>
              <a:gd name="connsiteY164" fmla="*/ 2745349 h 6858002"/>
              <a:gd name="connsiteX165" fmla="*/ 4247953 w 4556524"/>
              <a:gd name="connsiteY165" fmla="*/ 2745350 h 6858002"/>
              <a:gd name="connsiteX166" fmla="*/ 4254284 w 4556524"/>
              <a:gd name="connsiteY166" fmla="*/ 2770758 h 6858002"/>
              <a:gd name="connsiteX167" fmla="*/ 4253874 w 4556524"/>
              <a:gd name="connsiteY167" fmla="*/ 2778009 h 6858002"/>
              <a:gd name="connsiteX168" fmla="*/ 4253873 w 4556524"/>
              <a:gd name="connsiteY168" fmla="*/ 2778006 h 6858002"/>
              <a:gd name="connsiteX169" fmla="*/ 4254283 w 4556524"/>
              <a:gd name="connsiteY169" fmla="*/ 2770758 h 6858002"/>
              <a:gd name="connsiteX170" fmla="*/ 4247953 w 4556524"/>
              <a:gd name="connsiteY170" fmla="*/ 2745352 h 6858002"/>
              <a:gd name="connsiteX171" fmla="*/ 4408298 w 4556524"/>
              <a:gd name="connsiteY171" fmla="*/ 2680256 h 6858002"/>
              <a:gd name="connsiteX172" fmla="*/ 4415001 w 4556524"/>
              <a:gd name="connsiteY172" fmla="*/ 2699556 h 6858002"/>
              <a:gd name="connsiteX173" fmla="*/ 4440554 w 4556524"/>
              <a:gd name="connsiteY173" fmla="*/ 2743826 h 6858002"/>
              <a:gd name="connsiteX174" fmla="*/ 4466653 w 4556524"/>
              <a:gd name="connsiteY174" fmla="*/ 2809930 h 6858002"/>
              <a:gd name="connsiteX175" fmla="*/ 4466653 w 4556524"/>
              <a:gd name="connsiteY175" fmla="*/ 2809931 h 6858002"/>
              <a:gd name="connsiteX176" fmla="*/ 4440555 w 4556524"/>
              <a:gd name="connsiteY176" fmla="*/ 2743828 h 6858002"/>
              <a:gd name="connsiteX177" fmla="*/ 4415002 w 4556524"/>
              <a:gd name="connsiteY177" fmla="*/ 2699558 h 6858002"/>
              <a:gd name="connsiteX178" fmla="*/ 4128650 w 4556524"/>
              <a:gd name="connsiteY178" fmla="*/ 2435913 h 6858002"/>
              <a:gd name="connsiteX179" fmla="*/ 4128651 w 4556524"/>
              <a:gd name="connsiteY179" fmla="*/ 2435914 h 6858002"/>
              <a:gd name="connsiteX180" fmla="*/ 4125839 w 4556524"/>
              <a:gd name="connsiteY180" fmla="*/ 2518266 h 6858002"/>
              <a:gd name="connsiteX181" fmla="*/ 4122194 w 4556524"/>
              <a:gd name="connsiteY181" fmla="*/ 2545008 h 6858002"/>
              <a:gd name="connsiteX182" fmla="*/ 4126409 w 4556524"/>
              <a:gd name="connsiteY182" fmla="*/ 2571035 h 6858002"/>
              <a:gd name="connsiteX183" fmla="*/ 4126408 w 4556524"/>
              <a:gd name="connsiteY183" fmla="*/ 2571034 h 6858002"/>
              <a:gd name="connsiteX184" fmla="*/ 4122194 w 4556524"/>
              <a:gd name="connsiteY184" fmla="*/ 2545007 h 6858002"/>
              <a:gd name="connsiteX185" fmla="*/ 4125838 w 4556524"/>
              <a:gd name="connsiteY185" fmla="*/ 2518265 h 6858002"/>
              <a:gd name="connsiteX186" fmla="*/ 4132419 w 4556524"/>
              <a:gd name="connsiteY186" fmla="*/ 2490552 h 6858002"/>
              <a:gd name="connsiteX187" fmla="*/ 4132419 w 4556524"/>
              <a:gd name="connsiteY187" fmla="*/ 2490552 h 6858002"/>
              <a:gd name="connsiteX188" fmla="*/ 4132419 w 4556524"/>
              <a:gd name="connsiteY188" fmla="*/ 2490551 h 6858002"/>
              <a:gd name="connsiteX189" fmla="*/ 4134481 w 4556524"/>
              <a:gd name="connsiteY189" fmla="*/ 2463018 h 6858002"/>
              <a:gd name="connsiteX190" fmla="*/ 4134481 w 4556524"/>
              <a:gd name="connsiteY190" fmla="*/ 2463017 h 6858002"/>
              <a:gd name="connsiteX191" fmla="*/ 4082473 w 4556524"/>
              <a:gd name="connsiteY191" fmla="*/ 2279037 h 6858002"/>
              <a:gd name="connsiteX192" fmla="*/ 4082473 w 4556524"/>
              <a:gd name="connsiteY192" fmla="*/ 2279038 h 6858002"/>
              <a:gd name="connsiteX193" fmla="*/ 4087165 w 4556524"/>
              <a:gd name="connsiteY193" fmla="*/ 2334046 h 6858002"/>
              <a:gd name="connsiteX194" fmla="*/ 4091141 w 4556524"/>
              <a:gd name="connsiteY194" fmla="*/ 2376123 h 6858002"/>
              <a:gd name="connsiteX195" fmla="*/ 4091141 w 4556524"/>
              <a:gd name="connsiteY195" fmla="*/ 2376122 h 6858002"/>
              <a:gd name="connsiteX196" fmla="*/ 4087164 w 4556524"/>
              <a:gd name="connsiteY196" fmla="*/ 2334044 h 6858002"/>
              <a:gd name="connsiteX197" fmla="*/ 4307201 w 4556524"/>
              <a:gd name="connsiteY197" fmla="*/ 2085056 h 6858002"/>
              <a:gd name="connsiteX198" fmla="*/ 4353301 w 4556524"/>
              <a:gd name="connsiteY198" fmla="*/ 2220312 h 6858002"/>
              <a:gd name="connsiteX199" fmla="*/ 4353301 w 4556524"/>
              <a:gd name="connsiteY199" fmla="*/ 2220312 h 6858002"/>
              <a:gd name="connsiteX200" fmla="*/ 4307201 w 4556524"/>
              <a:gd name="connsiteY200" fmla="*/ 2085056 h 6858002"/>
              <a:gd name="connsiteX201" fmla="*/ 4005437 w 4556524"/>
              <a:gd name="connsiteY201" fmla="*/ 2016470 h 6858002"/>
              <a:gd name="connsiteX202" fmla="*/ 4005438 w 4556524"/>
              <a:gd name="connsiteY202" fmla="*/ 2016471 h 6858002"/>
              <a:gd name="connsiteX203" fmla="*/ 4020297 w 4556524"/>
              <a:gd name="connsiteY203" fmla="*/ 2094580 h 6858002"/>
              <a:gd name="connsiteX204" fmla="*/ 4042968 w 4556524"/>
              <a:gd name="connsiteY204" fmla="*/ 2188880 h 6858002"/>
              <a:gd name="connsiteX205" fmla="*/ 4042967 w 4556524"/>
              <a:gd name="connsiteY205" fmla="*/ 2188879 h 6858002"/>
              <a:gd name="connsiteX206" fmla="*/ 4020296 w 4556524"/>
              <a:gd name="connsiteY206" fmla="*/ 2094578 h 6858002"/>
              <a:gd name="connsiteX207" fmla="*/ 4269099 w 4556524"/>
              <a:gd name="connsiteY207" fmla="*/ 1926363 h 6858002"/>
              <a:gd name="connsiteX208" fmla="*/ 4292149 w 4556524"/>
              <a:gd name="connsiteY208" fmla="*/ 1978940 h 6858002"/>
              <a:gd name="connsiteX209" fmla="*/ 4292149 w 4556524"/>
              <a:gd name="connsiteY209" fmla="*/ 1978941 h 6858002"/>
              <a:gd name="connsiteX210" fmla="*/ 4269099 w 4556524"/>
              <a:gd name="connsiteY210" fmla="*/ 1926363 h 6858002"/>
              <a:gd name="connsiteX211" fmla="*/ 3699673 w 4556524"/>
              <a:gd name="connsiteY211" fmla="*/ 1613454 h 6858002"/>
              <a:gd name="connsiteX212" fmla="*/ 3700437 w 4556524"/>
              <a:gd name="connsiteY212" fmla="*/ 1624981 h 6858002"/>
              <a:gd name="connsiteX213" fmla="*/ 3700436 w 4556524"/>
              <a:gd name="connsiteY213" fmla="*/ 1624980 h 6858002"/>
              <a:gd name="connsiteX214" fmla="*/ 4196325 w 4556524"/>
              <a:gd name="connsiteY214" fmla="*/ 1537538 h 6858002"/>
              <a:gd name="connsiteX215" fmla="*/ 4237473 w 4556524"/>
              <a:gd name="connsiteY215" fmla="*/ 1650317 h 6858002"/>
              <a:gd name="connsiteX216" fmla="*/ 4257310 w 4556524"/>
              <a:gd name="connsiteY216" fmla="*/ 1704802 h 6858002"/>
              <a:gd name="connsiteX217" fmla="*/ 4257310 w 4556524"/>
              <a:gd name="connsiteY217" fmla="*/ 1704803 h 6858002"/>
              <a:gd name="connsiteX218" fmla="*/ 4237474 w 4556524"/>
              <a:gd name="connsiteY218" fmla="*/ 1650319 h 6858002"/>
              <a:gd name="connsiteX219" fmla="*/ 4196325 w 4556524"/>
              <a:gd name="connsiteY219" fmla="*/ 1537539 h 6858002"/>
              <a:gd name="connsiteX220" fmla="*/ 3745230 w 4556524"/>
              <a:gd name="connsiteY220" fmla="*/ 1459073 h 6858002"/>
              <a:gd name="connsiteX221" fmla="*/ 3745229 w 4556524"/>
              <a:gd name="connsiteY221" fmla="*/ 1459074 h 6858002"/>
              <a:gd name="connsiteX222" fmla="*/ 3736012 w 4556524"/>
              <a:gd name="connsiteY222" fmla="*/ 1481572 h 6858002"/>
              <a:gd name="connsiteX223" fmla="*/ 4171653 w 4556524"/>
              <a:gd name="connsiteY223" fmla="*/ 1295124 h 6858002"/>
              <a:gd name="connsiteX224" fmla="*/ 4174225 w 4556524"/>
              <a:gd name="connsiteY224" fmla="*/ 1303024 h 6858002"/>
              <a:gd name="connsiteX225" fmla="*/ 4174225 w 4556524"/>
              <a:gd name="connsiteY225" fmla="*/ 1303024 h 6858002"/>
              <a:gd name="connsiteX226" fmla="*/ 3778429 w 4556524"/>
              <a:gd name="connsiteY226" fmla="*/ 1052157 h 6858002"/>
              <a:gd name="connsiteX227" fmla="*/ 3778428 w 4556524"/>
              <a:gd name="connsiteY227" fmla="*/ 1052158 h 6858002"/>
              <a:gd name="connsiteX228" fmla="*/ 3752064 w 4556524"/>
              <a:gd name="connsiteY228" fmla="*/ 1097089 h 6858002"/>
              <a:gd name="connsiteX229" fmla="*/ 3746659 w 4556524"/>
              <a:gd name="connsiteY229" fmla="*/ 1110994 h 6858002"/>
              <a:gd name="connsiteX230" fmla="*/ 3746659 w 4556524"/>
              <a:gd name="connsiteY230" fmla="*/ 1110993 h 6858002"/>
              <a:gd name="connsiteX231" fmla="*/ 3752064 w 4556524"/>
              <a:gd name="connsiteY231" fmla="*/ 1097087 h 6858002"/>
              <a:gd name="connsiteX232" fmla="*/ 4149078 w 4556524"/>
              <a:gd name="connsiteY232" fmla="*/ 674923 h 6858002"/>
              <a:gd name="connsiteX233" fmla="*/ 4157366 w 4556524"/>
              <a:gd name="connsiteY233" fmla="*/ 690518 h 6858002"/>
              <a:gd name="connsiteX234" fmla="*/ 4157366 w 4556524"/>
              <a:gd name="connsiteY234" fmla="*/ 690518 h 6858002"/>
              <a:gd name="connsiteX235" fmla="*/ 4149079 w 4556524"/>
              <a:gd name="connsiteY235" fmla="*/ 674925 h 6858002"/>
              <a:gd name="connsiteX236" fmla="*/ 3752636 w 4556524"/>
              <a:gd name="connsiteY236" fmla="*/ 556048 h 6858002"/>
              <a:gd name="connsiteX237" fmla="*/ 3752636 w 4556524"/>
              <a:gd name="connsiteY237" fmla="*/ 556049 h 6858002"/>
              <a:gd name="connsiteX238" fmla="*/ 3748183 w 4556524"/>
              <a:gd name="connsiteY238" fmla="*/ 568264 h 6858002"/>
              <a:gd name="connsiteX239" fmla="*/ 3748183 w 4556524"/>
              <a:gd name="connsiteY239" fmla="*/ 568263 h 6858002"/>
              <a:gd name="connsiteX240" fmla="*/ 4158033 w 4556524"/>
              <a:gd name="connsiteY240" fmla="*/ 462127 h 6858002"/>
              <a:gd name="connsiteX241" fmla="*/ 4167462 w 4556524"/>
              <a:gd name="connsiteY241" fmla="*/ 482297 h 6858002"/>
              <a:gd name="connsiteX242" fmla="*/ 4167462 w 4556524"/>
              <a:gd name="connsiteY242" fmla="*/ 482297 h 6858002"/>
              <a:gd name="connsiteX243" fmla="*/ 4158034 w 4556524"/>
              <a:gd name="connsiteY243" fmla="*/ 462128 h 6858002"/>
              <a:gd name="connsiteX244" fmla="*/ 3782393 w 4556524"/>
              <a:gd name="connsiteY244" fmla="*/ 281568 h 6858002"/>
              <a:gd name="connsiteX245" fmla="*/ 3777498 w 4556524"/>
              <a:gd name="connsiteY245" fmla="*/ 295415 h 6858002"/>
              <a:gd name="connsiteX246" fmla="*/ 3777499 w 4556524"/>
              <a:gd name="connsiteY246" fmla="*/ 295415 h 6858002"/>
              <a:gd name="connsiteX247" fmla="*/ 3766492 w 4556524"/>
              <a:gd name="connsiteY247" fmla="*/ 0 h 6858002"/>
              <a:gd name="connsiteX248" fmla="*/ 4230600 w 4556524"/>
              <a:gd name="connsiteY248" fmla="*/ 0 h 6858002"/>
              <a:gd name="connsiteX249" fmla="*/ 4230600 w 4556524"/>
              <a:gd name="connsiteY249" fmla="*/ 2 h 6858002"/>
              <a:gd name="connsiteX250" fmla="*/ 3766493 w 4556524"/>
              <a:gd name="connsiteY250" fmla="*/ 2 h 6858002"/>
              <a:gd name="connsiteX251" fmla="*/ 3769211 w 4556524"/>
              <a:gd name="connsiteY251" fmla="*/ 21488 h 6858002"/>
              <a:gd name="connsiteX252" fmla="*/ 3766995 w 4556524"/>
              <a:gd name="connsiteY252" fmla="*/ 70087 h 6858002"/>
              <a:gd name="connsiteX253" fmla="*/ 3769073 w 4556524"/>
              <a:gd name="connsiteY253" fmla="*/ 24486 h 6858002"/>
              <a:gd name="connsiteX254" fmla="*/ 3766810 w 4556524"/>
              <a:gd name="connsiteY254" fmla="*/ 74129 h 6858002"/>
              <a:gd name="connsiteX255" fmla="*/ 3772734 w 4556524"/>
              <a:gd name="connsiteY255" fmla="*/ 125861 h 6858002"/>
              <a:gd name="connsiteX256" fmla="*/ 3772734 w 4556524"/>
              <a:gd name="connsiteY256" fmla="*/ 125862 h 6858002"/>
              <a:gd name="connsiteX257" fmla="*/ 3772734 w 4556524"/>
              <a:gd name="connsiteY257" fmla="*/ 125862 h 6858002"/>
              <a:gd name="connsiteX258" fmla="*/ 3772987 w 4556524"/>
              <a:gd name="connsiteY258" fmla="*/ 127443 h 6858002"/>
              <a:gd name="connsiteX259" fmla="*/ 3777129 w 4556524"/>
              <a:gd name="connsiteY259" fmla="*/ 153387 h 6858002"/>
              <a:gd name="connsiteX260" fmla="*/ 3785402 w 4556524"/>
              <a:gd name="connsiteY260" fmla="*/ 228944 h 6858002"/>
              <a:gd name="connsiteX261" fmla="*/ 3780943 w 4556524"/>
              <a:gd name="connsiteY261" fmla="*/ 177271 h 6858002"/>
              <a:gd name="connsiteX262" fmla="*/ 3777129 w 4556524"/>
              <a:gd name="connsiteY262" fmla="*/ 153387 h 6858002"/>
              <a:gd name="connsiteX263" fmla="*/ 3777128 w 4556524"/>
              <a:gd name="connsiteY263" fmla="*/ 153378 h 6858002"/>
              <a:gd name="connsiteX264" fmla="*/ 3780944 w 4556524"/>
              <a:gd name="connsiteY264" fmla="*/ 177272 h 6858002"/>
              <a:gd name="connsiteX265" fmla="*/ 3785403 w 4556524"/>
              <a:gd name="connsiteY265" fmla="*/ 228950 h 6858002"/>
              <a:gd name="connsiteX266" fmla="*/ 3777499 w 4556524"/>
              <a:gd name="connsiteY266" fmla="*/ 295416 h 6858002"/>
              <a:gd name="connsiteX267" fmla="*/ 3760066 w 4556524"/>
              <a:gd name="connsiteY267" fmla="*/ 313534 h 6858002"/>
              <a:gd name="connsiteX268" fmla="*/ 3760066 w 4556524"/>
              <a:gd name="connsiteY268" fmla="*/ 313533 h 6858002"/>
              <a:gd name="connsiteX269" fmla="*/ 3774848 w 4556524"/>
              <a:gd name="connsiteY269" fmla="*/ 298169 h 6858002"/>
              <a:gd name="connsiteX270" fmla="*/ 3760065 w 4556524"/>
              <a:gd name="connsiteY270" fmla="*/ 313534 h 6858002"/>
              <a:gd name="connsiteX271" fmla="*/ 3759493 w 4556524"/>
              <a:gd name="connsiteY271" fmla="*/ 338871 h 6858002"/>
              <a:gd name="connsiteX272" fmla="*/ 3765590 w 4556524"/>
              <a:gd name="connsiteY272" fmla="*/ 367328 h 6858002"/>
              <a:gd name="connsiteX273" fmla="*/ 3769400 w 4556524"/>
              <a:gd name="connsiteY273" fmla="*/ 395640 h 6858002"/>
              <a:gd name="connsiteX274" fmla="*/ 3765590 w 4556524"/>
              <a:gd name="connsiteY274" fmla="*/ 367327 h 6858002"/>
              <a:gd name="connsiteX275" fmla="*/ 3765496 w 4556524"/>
              <a:gd name="connsiteY275" fmla="*/ 366890 h 6858002"/>
              <a:gd name="connsiteX276" fmla="*/ 3765590 w 4556524"/>
              <a:gd name="connsiteY276" fmla="*/ 367329 h 6858002"/>
              <a:gd name="connsiteX277" fmla="*/ 3769401 w 4556524"/>
              <a:gd name="connsiteY277" fmla="*/ 395642 h 6858002"/>
              <a:gd name="connsiteX278" fmla="*/ 3762733 w 4556524"/>
              <a:gd name="connsiteY278" fmla="*/ 512804 h 6858002"/>
              <a:gd name="connsiteX279" fmla="*/ 3753585 w 4556524"/>
              <a:gd name="connsiteY279" fmla="*/ 551981 h 6858002"/>
              <a:gd name="connsiteX280" fmla="*/ 3761553 w 4556524"/>
              <a:gd name="connsiteY280" fmla="*/ 517851 h 6858002"/>
              <a:gd name="connsiteX281" fmla="*/ 3752635 w 4556524"/>
              <a:gd name="connsiteY281" fmla="*/ 556048 h 6858002"/>
              <a:gd name="connsiteX282" fmla="*/ 3746157 w 4556524"/>
              <a:gd name="connsiteY282" fmla="*/ 580051 h 6858002"/>
              <a:gd name="connsiteX283" fmla="*/ 3742776 w 4556524"/>
              <a:gd name="connsiteY283" fmla="*/ 642538 h 6858002"/>
              <a:gd name="connsiteX284" fmla="*/ 3730253 w 4556524"/>
              <a:gd name="connsiteY284" fmla="*/ 694928 h 6858002"/>
              <a:gd name="connsiteX285" fmla="*/ 3742777 w 4556524"/>
              <a:gd name="connsiteY285" fmla="*/ 642537 h 6858002"/>
              <a:gd name="connsiteX286" fmla="*/ 3745909 w 4556524"/>
              <a:gd name="connsiteY286" fmla="*/ 621332 h 6858002"/>
              <a:gd name="connsiteX287" fmla="*/ 3742777 w 4556524"/>
              <a:gd name="connsiteY287" fmla="*/ 642539 h 6858002"/>
              <a:gd name="connsiteX288" fmla="*/ 3728251 w 4556524"/>
              <a:gd name="connsiteY288" fmla="*/ 703310 h 6858002"/>
              <a:gd name="connsiteX289" fmla="*/ 3709011 w 4556524"/>
              <a:gd name="connsiteY289" fmla="*/ 758176 h 6858002"/>
              <a:gd name="connsiteX290" fmla="*/ 3706153 w 4556524"/>
              <a:gd name="connsiteY290" fmla="*/ 773037 h 6858002"/>
              <a:gd name="connsiteX291" fmla="*/ 3714153 w 4556524"/>
              <a:gd name="connsiteY291" fmla="*/ 854381 h 6858002"/>
              <a:gd name="connsiteX292" fmla="*/ 3720034 w 4556524"/>
              <a:gd name="connsiteY292" fmla="*/ 889720 h 6858002"/>
              <a:gd name="connsiteX293" fmla="*/ 3720034 w 4556524"/>
              <a:gd name="connsiteY293" fmla="*/ 889720 h 6858002"/>
              <a:gd name="connsiteX294" fmla="*/ 3714152 w 4556524"/>
              <a:gd name="connsiteY294" fmla="*/ 854379 h 6858002"/>
              <a:gd name="connsiteX295" fmla="*/ 3706152 w 4556524"/>
              <a:gd name="connsiteY295" fmla="*/ 773035 h 6858002"/>
              <a:gd name="connsiteX296" fmla="*/ 3706152 w 4556524"/>
              <a:gd name="connsiteY296" fmla="*/ 773036 h 6858002"/>
              <a:gd name="connsiteX297" fmla="*/ 3714152 w 4556524"/>
              <a:gd name="connsiteY297" fmla="*/ 854380 h 6858002"/>
              <a:gd name="connsiteX298" fmla="*/ 3728860 w 4556524"/>
              <a:gd name="connsiteY298" fmla="*/ 904372 h 6858002"/>
              <a:gd name="connsiteX299" fmla="*/ 3728860 w 4556524"/>
              <a:gd name="connsiteY299" fmla="*/ 904372 h 6858002"/>
              <a:gd name="connsiteX300" fmla="*/ 3728860 w 4556524"/>
              <a:gd name="connsiteY300" fmla="*/ 904373 h 6858002"/>
              <a:gd name="connsiteX301" fmla="*/ 3745206 w 4556524"/>
              <a:gd name="connsiteY301" fmla="*/ 915345 h 6858002"/>
              <a:gd name="connsiteX302" fmla="*/ 3755683 w 4556524"/>
              <a:gd name="connsiteY302" fmla="*/ 927156 h 6858002"/>
              <a:gd name="connsiteX303" fmla="*/ 3752063 w 4556524"/>
              <a:gd name="connsiteY303" fmla="*/ 1097088 h 6858002"/>
              <a:gd name="connsiteX304" fmla="*/ 3747681 w 4556524"/>
              <a:gd name="connsiteY304" fmla="*/ 1123186 h 6858002"/>
              <a:gd name="connsiteX305" fmla="*/ 3765273 w 4556524"/>
              <a:gd name="connsiteY305" fmla="*/ 1152992 h 6858002"/>
              <a:gd name="connsiteX306" fmla="*/ 3770699 w 4556524"/>
              <a:gd name="connsiteY306" fmla="*/ 1176621 h 6858002"/>
              <a:gd name="connsiteX307" fmla="*/ 3772400 w 4556524"/>
              <a:gd name="connsiteY307" fmla="*/ 1184030 h 6858002"/>
              <a:gd name="connsiteX308" fmla="*/ 3765971 w 4556524"/>
              <a:gd name="connsiteY308" fmla="*/ 1249304 h 6858002"/>
              <a:gd name="connsiteX309" fmla="*/ 3764424 w 4556524"/>
              <a:gd name="connsiteY309" fmla="*/ 1268759 h 6858002"/>
              <a:gd name="connsiteX310" fmla="*/ 3769590 w 4556524"/>
              <a:gd name="connsiteY310" fmla="*/ 1286070 h 6858002"/>
              <a:gd name="connsiteX311" fmla="*/ 3769590 w 4556524"/>
              <a:gd name="connsiteY311" fmla="*/ 1286069 h 6858002"/>
              <a:gd name="connsiteX312" fmla="*/ 3764423 w 4556524"/>
              <a:gd name="connsiteY312" fmla="*/ 1268758 h 6858002"/>
              <a:gd name="connsiteX313" fmla="*/ 3769590 w 4556524"/>
              <a:gd name="connsiteY313" fmla="*/ 1286070 h 6858002"/>
              <a:gd name="connsiteX314" fmla="*/ 3791927 w 4556524"/>
              <a:gd name="connsiteY314" fmla="*/ 1350628 h 6858002"/>
              <a:gd name="connsiteX315" fmla="*/ 3786333 w 4556524"/>
              <a:gd name="connsiteY315" fmla="*/ 1413840 h 6858002"/>
              <a:gd name="connsiteX316" fmla="*/ 3790163 w 4556524"/>
              <a:gd name="connsiteY316" fmla="*/ 1370566 h 6858002"/>
              <a:gd name="connsiteX317" fmla="*/ 3785975 w 4556524"/>
              <a:gd name="connsiteY317" fmla="*/ 1417901 h 6858002"/>
              <a:gd name="connsiteX318" fmla="*/ 3770735 w 4556524"/>
              <a:gd name="connsiteY318" fmla="*/ 1436570 h 6858002"/>
              <a:gd name="connsiteX319" fmla="*/ 3732441 w 4556524"/>
              <a:gd name="connsiteY319" fmla="*/ 1490294 h 6858002"/>
              <a:gd name="connsiteX320" fmla="*/ 3699878 w 4556524"/>
              <a:gd name="connsiteY320" fmla="*/ 1592009 h 6858002"/>
              <a:gd name="connsiteX321" fmla="*/ 3726625 w 4556524"/>
              <a:gd name="connsiteY321" fmla="*/ 1508458 h 6858002"/>
              <a:gd name="connsiteX322" fmla="*/ 3698531 w 4556524"/>
              <a:gd name="connsiteY322" fmla="*/ 1596214 h 6858002"/>
              <a:gd name="connsiteX323" fmla="*/ 3700436 w 4556524"/>
              <a:gd name="connsiteY323" fmla="*/ 1624981 h 6858002"/>
              <a:gd name="connsiteX324" fmla="*/ 3723940 w 4556524"/>
              <a:gd name="connsiteY324" fmla="*/ 1664940 h 6858002"/>
              <a:gd name="connsiteX325" fmla="*/ 3723941 w 4556524"/>
              <a:gd name="connsiteY325" fmla="*/ 1664940 h 6858002"/>
              <a:gd name="connsiteX326" fmla="*/ 3723941 w 4556524"/>
              <a:gd name="connsiteY326" fmla="*/ 1664940 h 6858002"/>
              <a:gd name="connsiteX327" fmla="*/ 3742465 w 4556524"/>
              <a:gd name="connsiteY327" fmla="*/ 1683318 h 6858002"/>
              <a:gd name="connsiteX328" fmla="*/ 3757017 w 4556524"/>
              <a:gd name="connsiteY328" fmla="*/ 1697754 h 6858002"/>
              <a:gd name="connsiteX329" fmla="*/ 3779686 w 4556524"/>
              <a:gd name="connsiteY329" fmla="*/ 1733189 h 6858002"/>
              <a:gd name="connsiteX330" fmla="*/ 3821407 w 4556524"/>
              <a:gd name="connsiteY330" fmla="*/ 1833776 h 6858002"/>
              <a:gd name="connsiteX331" fmla="*/ 3829028 w 4556524"/>
              <a:gd name="connsiteY331" fmla="*/ 1842159 h 6858002"/>
              <a:gd name="connsiteX332" fmla="*/ 3829028 w 4556524"/>
              <a:gd name="connsiteY332" fmla="*/ 1842159 h 6858002"/>
              <a:gd name="connsiteX333" fmla="*/ 3829029 w 4556524"/>
              <a:gd name="connsiteY333" fmla="*/ 1842160 h 6858002"/>
              <a:gd name="connsiteX334" fmla="*/ 3919520 w 4556524"/>
              <a:gd name="connsiteY334" fmla="*/ 1916456 h 6858002"/>
              <a:gd name="connsiteX335" fmla="*/ 3934949 w 4556524"/>
              <a:gd name="connsiteY335" fmla="*/ 1933220 h 6858002"/>
              <a:gd name="connsiteX336" fmla="*/ 3934949 w 4556524"/>
              <a:gd name="connsiteY336" fmla="*/ 1933220 h 6858002"/>
              <a:gd name="connsiteX337" fmla="*/ 3934950 w 4556524"/>
              <a:gd name="connsiteY337" fmla="*/ 1933221 h 6858002"/>
              <a:gd name="connsiteX338" fmla="*/ 3958955 w 4556524"/>
              <a:gd name="connsiteY338" fmla="*/ 1953415 h 6858002"/>
              <a:gd name="connsiteX339" fmla="*/ 3990982 w 4556524"/>
              <a:gd name="connsiteY339" fmla="*/ 1978656 h 6858002"/>
              <a:gd name="connsiteX340" fmla="*/ 4005437 w 4556524"/>
              <a:gd name="connsiteY340" fmla="*/ 2016470 h 6858002"/>
              <a:gd name="connsiteX341" fmla="*/ 4020296 w 4556524"/>
              <a:gd name="connsiteY341" fmla="*/ 2094579 h 6858002"/>
              <a:gd name="connsiteX342" fmla="*/ 4042967 w 4556524"/>
              <a:gd name="connsiteY342" fmla="*/ 2188880 h 6858002"/>
              <a:gd name="connsiteX343" fmla="*/ 4058207 w 4556524"/>
              <a:gd name="connsiteY343" fmla="*/ 2228315 h 6858002"/>
              <a:gd name="connsiteX344" fmla="*/ 4087164 w 4556524"/>
              <a:gd name="connsiteY344" fmla="*/ 2334045 h 6858002"/>
              <a:gd name="connsiteX345" fmla="*/ 4111549 w 4556524"/>
              <a:gd name="connsiteY345" fmla="*/ 2409486 h 6858002"/>
              <a:gd name="connsiteX346" fmla="*/ 4128650 w 4556524"/>
              <a:gd name="connsiteY346" fmla="*/ 2435913 h 6858002"/>
              <a:gd name="connsiteX347" fmla="*/ 4134481 w 4556524"/>
              <a:gd name="connsiteY347" fmla="*/ 2463018 h 6858002"/>
              <a:gd name="connsiteX348" fmla="*/ 4132419 w 4556524"/>
              <a:gd name="connsiteY348" fmla="*/ 2490552 h 6858002"/>
              <a:gd name="connsiteX349" fmla="*/ 4125838 w 4556524"/>
              <a:gd name="connsiteY349" fmla="*/ 2518264 h 6858002"/>
              <a:gd name="connsiteX350" fmla="*/ 4122194 w 4556524"/>
              <a:gd name="connsiteY350" fmla="*/ 2545006 h 6858002"/>
              <a:gd name="connsiteX351" fmla="*/ 4122194 w 4556524"/>
              <a:gd name="connsiteY351" fmla="*/ 2545007 h 6858002"/>
              <a:gd name="connsiteX352" fmla="*/ 4126408 w 4556524"/>
              <a:gd name="connsiteY352" fmla="*/ 2571035 h 6858002"/>
              <a:gd name="connsiteX353" fmla="*/ 4156770 w 4556524"/>
              <a:gd name="connsiteY353" fmla="*/ 2625091 h 6858002"/>
              <a:gd name="connsiteX354" fmla="*/ 4156771 w 4556524"/>
              <a:gd name="connsiteY354" fmla="*/ 2625092 h 6858002"/>
              <a:gd name="connsiteX355" fmla="*/ 4156771 w 4556524"/>
              <a:gd name="connsiteY355" fmla="*/ 2625092 h 6858002"/>
              <a:gd name="connsiteX356" fmla="*/ 4199562 w 4556524"/>
              <a:gd name="connsiteY356" fmla="*/ 2668002 h 6858002"/>
              <a:gd name="connsiteX357" fmla="*/ 4229043 w 4556524"/>
              <a:gd name="connsiteY357" fmla="*/ 2704676 h 6858002"/>
              <a:gd name="connsiteX358" fmla="*/ 4247952 w 4556524"/>
              <a:gd name="connsiteY358" fmla="*/ 2745349 h 6858002"/>
              <a:gd name="connsiteX359" fmla="*/ 4247953 w 4556524"/>
              <a:gd name="connsiteY359" fmla="*/ 2745352 h 6858002"/>
              <a:gd name="connsiteX360" fmla="*/ 4253873 w 4556524"/>
              <a:gd name="connsiteY360" fmla="*/ 2778006 h 6858002"/>
              <a:gd name="connsiteX361" fmla="*/ 4253453 w 4556524"/>
              <a:gd name="connsiteY361" fmla="*/ 2785440 h 6858002"/>
              <a:gd name="connsiteX362" fmla="*/ 4243374 w 4556524"/>
              <a:gd name="connsiteY362" fmla="*/ 2811780 h 6858002"/>
              <a:gd name="connsiteX363" fmla="*/ 4243370 w 4556524"/>
              <a:gd name="connsiteY363" fmla="*/ 2811787 h 6858002"/>
              <a:gd name="connsiteX364" fmla="*/ 4243371 w 4556524"/>
              <a:gd name="connsiteY364" fmla="*/ 2811787 h 6858002"/>
              <a:gd name="connsiteX365" fmla="*/ 4243374 w 4556524"/>
              <a:gd name="connsiteY365" fmla="*/ 2811780 h 6858002"/>
              <a:gd name="connsiteX366" fmla="*/ 4253024 w 4556524"/>
              <a:gd name="connsiteY366" fmla="*/ 2793023 h 6858002"/>
              <a:gd name="connsiteX367" fmla="*/ 4253453 w 4556524"/>
              <a:gd name="connsiteY367" fmla="*/ 2785440 h 6858002"/>
              <a:gd name="connsiteX368" fmla="*/ 4253454 w 4556524"/>
              <a:gd name="connsiteY368" fmla="*/ 2785440 h 6858002"/>
              <a:gd name="connsiteX369" fmla="*/ 4253025 w 4556524"/>
              <a:gd name="connsiteY369" fmla="*/ 2793024 h 6858002"/>
              <a:gd name="connsiteX370" fmla="*/ 4224520 w 4556524"/>
              <a:gd name="connsiteY370" fmla="*/ 2826696 h 6858002"/>
              <a:gd name="connsiteX371" fmla="*/ 4202421 w 4556524"/>
              <a:gd name="connsiteY371" fmla="*/ 2848795 h 6858002"/>
              <a:gd name="connsiteX372" fmla="*/ 4185787 w 4556524"/>
              <a:gd name="connsiteY372" fmla="*/ 2903553 h 6858002"/>
              <a:gd name="connsiteX373" fmla="*/ 4185787 w 4556524"/>
              <a:gd name="connsiteY373" fmla="*/ 2903550 h 6858002"/>
              <a:gd name="connsiteX374" fmla="*/ 4202420 w 4556524"/>
              <a:gd name="connsiteY374" fmla="*/ 2848794 h 6858002"/>
              <a:gd name="connsiteX375" fmla="*/ 4211111 w 4556524"/>
              <a:gd name="connsiteY375" fmla="*/ 2836173 h 6858002"/>
              <a:gd name="connsiteX376" fmla="*/ 4211111 w 4556524"/>
              <a:gd name="connsiteY376" fmla="*/ 2836172 h 6858002"/>
              <a:gd name="connsiteX377" fmla="*/ 4202420 w 4556524"/>
              <a:gd name="connsiteY377" fmla="*/ 2848793 h 6858002"/>
              <a:gd name="connsiteX378" fmla="*/ 4186816 w 4556524"/>
              <a:gd name="connsiteY378" fmla="*/ 2897785 h 6858002"/>
              <a:gd name="connsiteX379" fmla="*/ 4185787 w 4556524"/>
              <a:gd name="connsiteY379" fmla="*/ 2903550 h 6858002"/>
              <a:gd name="connsiteX380" fmla="*/ 4182513 w 4556524"/>
              <a:gd name="connsiteY380" fmla="*/ 2914328 h 6858002"/>
              <a:gd name="connsiteX381" fmla="*/ 4177882 w 4556524"/>
              <a:gd name="connsiteY381" fmla="*/ 2947859 h 6858002"/>
              <a:gd name="connsiteX382" fmla="*/ 4177881 w 4556524"/>
              <a:gd name="connsiteY382" fmla="*/ 2947862 h 6858002"/>
              <a:gd name="connsiteX383" fmla="*/ 4177881 w 4556524"/>
              <a:gd name="connsiteY383" fmla="*/ 2947863 h 6858002"/>
              <a:gd name="connsiteX384" fmla="*/ 4181465 w 4556524"/>
              <a:gd name="connsiteY384" fmla="*/ 2982149 h 6858002"/>
              <a:gd name="connsiteX385" fmla="*/ 4191620 w 4556524"/>
              <a:gd name="connsiteY385" fmla="*/ 3064875 h 6858002"/>
              <a:gd name="connsiteX386" fmla="*/ 4193158 w 4556524"/>
              <a:gd name="connsiteY386" fmla="*/ 3077402 h 6858002"/>
              <a:gd name="connsiteX387" fmla="*/ 4180703 w 4556524"/>
              <a:gd name="connsiteY387" fmla="*/ 3172654 h 6858002"/>
              <a:gd name="connsiteX388" fmla="*/ 4133076 w 4556524"/>
              <a:gd name="connsiteY388" fmla="*/ 3489467 h 6858002"/>
              <a:gd name="connsiteX389" fmla="*/ 4110977 w 4556524"/>
              <a:gd name="connsiteY389" fmla="*/ 3544713 h 6858002"/>
              <a:gd name="connsiteX390" fmla="*/ 4093355 w 4556524"/>
              <a:gd name="connsiteY390" fmla="*/ 3574408 h 6858002"/>
              <a:gd name="connsiteX391" fmla="*/ 4093355 w 4556524"/>
              <a:gd name="connsiteY391" fmla="*/ 3574409 h 6858002"/>
              <a:gd name="connsiteX392" fmla="*/ 4105453 w 4556524"/>
              <a:gd name="connsiteY392" fmla="*/ 3606818 h 6858002"/>
              <a:gd name="connsiteX393" fmla="*/ 4118979 w 4556524"/>
              <a:gd name="connsiteY393" fmla="*/ 3630633 h 6858002"/>
              <a:gd name="connsiteX394" fmla="*/ 4122548 w 4556524"/>
              <a:gd name="connsiteY394" fmla="*/ 3635421 h 6858002"/>
              <a:gd name="connsiteX395" fmla="*/ 4136708 w 4556524"/>
              <a:gd name="connsiteY395" fmla="*/ 3654417 h 6858002"/>
              <a:gd name="connsiteX396" fmla="*/ 4139014 w 4556524"/>
              <a:gd name="connsiteY396" fmla="*/ 3663533 h 6858002"/>
              <a:gd name="connsiteX397" fmla="*/ 4143221 w 4556524"/>
              <a:gd name="connsiteY397" fmla="*/ 3680164 h 6858002"/>
              <a:gd name="connsiteX398" fmla="*/ 4139173 w 4556524"/>
              <a:gd name="connsiteY398" fmla="*/ 3734839 h 6858002"/>
              <a:gd name="connsiteX399" fmla="*/ 4139555 w 4556524"/>
              <a:gd name="connsiteY399" fmla="*/ 3754654 h 6858002"/>
              <a:gd name="connsiteX400" fmla="*/ 4130981 w 4556524"/>
              <a:gd name="connsiteY400" fmla="*/ 3822474 h 6858002"/>
              <a:gd name="connsiteX401" fmla="*/ 4116646 w 4556524"/>
              <a:gd name="connsiteY401" fmla="*/ 3852620 h 6858002"/>
              <a:gd name="connsiteX402" fmla="*/ 4117426 w 4556524"/>
              <a:gd name="connsiteY402" fmla="*/ 3868765 h 6858002"/>
              <a:gd name="connsiteX403" fmla="*/ 4117425 w 4556524"/>
              <a:gd name="connsiteY403" fmla="*/ 3868764 h 6858002"/>
              <a:gd name="connsiteX404" fmla="*/ 4117425 w 4556524"/>
              <a:gd name="connsiteY404" fmla="*/ 3868765 h 6858002"/>
              <a:gd name="connsiteX405" fmla="*/ 4126028 w 4556524"/>
              <a:gd name="connsiteY405" fmla="*/ 3885339 h 6858002"/>
              <a:gd name="connsiteX406" fmla="*/ 4148409 w 4556524"/>
              <a:gd name="connsiteY406" fmla="*/ 3923125 h 6858002"/>
              <a:gd name="connsiteX407" fmla="*/ 4157913 w 4556524"/>
              <a:gd name="connsiteY407" fmla="*/ 3962160 h 6858002"/>
              <a:gd name="connsiteX408" fmla="*/ 4155523 w 4556524"/>
              <a:gd name="connsiteY408" fmla="*/ 4002410 h 6858002"/>
              <a:gd name="connsiteX409" fmla="*/ 4151791 w 4556524"/>
              <a:gd name="connsiteY409" fmla="*/ 4014033 h 6858002"/>
              <a:gd name="connsiteX410" fmla="*/ 4142220 w 4556524"/>
              <a:gd name="connsiteY410" fmla="*/ 4043839 h 6858002"/>
              <a:gd name="connsiteX411" fmla="*/ 4127099 w 4556524"/>
              <a:gd name="connsiteY411" fmla="*/ 4103825 h 6858002"/>
              <a:gd name="connsiteX412" fmla="*/ 4127099 w 4556524"/>
              <a:gd name="connsiteY412" fmla="*/ 4103826 h 6858002"/>
              <a:gd name="connsiteX413" fmla="*/ 4127099 w 4556524"/>
              <a:gd name="connsiteY413" fmla="*/ 4103826 h 6858002"/>
              <a:gd name="connsiteX414" fmla="*/ 4127327 w 4556524"/>
              <a:gd name="connsiteY414" fmla="*/ 4107346 h 6858002"/>
              <a:gd name="connsiteX415" fmla="*/ 4129066 w 4556524"/>
              <a:gd name="connsiteY415" fmla="*/ 4134256 h 6858002"/>
              <a:gd name="connsiteX416" fmla="*/ 4132561 w 4556524"/>
              <a:gd name="connsiteY416" fmla="*/ 4145899 h 6858002"/>
              <a:gd name="connsiteX417" fmla="*/ 4138410 w 4556524"/>
              <a:gd name="connsiteY417" fmla="*/ 4165384 h 6858002"/>
              <a:gd name="connsiteX418" fmla="*/ 4142315 w 4556524"/>
              <a:gd name="connsiteY418" fmla="*/ 4192388 h 6858002"/>
              <a:gd name="connsiteX419" fmla="*/ 4142315 w 4556524"/>
              <a:gd name="connsiteY419" fmla="*/ 4192387 h 6858002"/>
              <a:gd name="connsiteX420" fmla="*/ 4138410 w 4556524"/>
              <a:gd name="connsiteY420" fmla="*/ 4165383 h 6858002"/>
              <a:gd name="connsiteX421" fmla="*/ 4132561 w 4556524"/>
              <a:gd name="connsiteY421" fmla="*/ 4145899 h 6858002"/>
              <a:gd name="connsiteX422" fmla="*/ 4130381 w 4556524"/>
              <a:gd name="connsiteY422" fmla="*/ 4138635 h 6858002"/>
              <a:gd name="connsiteX423" fmla="*/ 4138411 w 4556524"/>
              <a:gd name="connsiteY423" fmla="*/ 4165385 h 6858002"/>
              <a:gd name="connsiteX424" fmla="*/ 4142221 w 4556524"/>
              <a:gd name="connsiteY424" fmla="*/ 4221393 h 6858002"/>
              <a:gd name="connsiteX425" fmla="*/ 4147936 w 4556524"/>
              <a:gd name="connsiteY425" fmla="*/ 4253015 h 6858002"/>
              <a:gd name="connsiteX426" fmla="*/ 4147936 w 4556524"/>
              <a:gd name="connsiteY426" fmla="*/ 4253014 h 6858002"/>
              <a:gd name="connsiteX427" fmla="*/ 4142220 w 4556524"/>
              <a:gd name="connsiteY427" fmla="*/ 4221391 h 6858002"/>
              <a:gd name="connsiteX428" fmla="*/ 4142220 w 4556524"/>
              <a:gd name="connsiteY428" fmla="*/ 4221392 h 6858002"/>
              <a:gd name="connsiteX429" fmla="*/ 4147936 w 4556524"/>
              <a:gd name="connsiteY429" fmla="*/ 4253015 h 6858002"/>
              <a:gd name="connsiteX430" fmla="*/ 4187752 w 4556524"/>
              <a:gd name="connsiteY430" fmla="*/ 4324646 h 6858002"/>
              <a:gd name="connsiteX431" fmla="*/ 4196706 w 4556524"/>
              <a:gd name="connsiteY431" fmla="*/ 4363891 h 6858002"/>
              <a:gd name="connsiteX432" fmla="*/ 4195944 w 4556524"/>
              <a:gd name="connsiteY432" fmla="*/ 4482004 h 6858002"/>
              <a:gd name="connsiteX433" fmla="*/ 4135934 w 4556524"/>
              <a:gd name="connsiteY433" fmla="*/ 4659174 h 6858002"/>
              <a:gd name="connsiteX434" fmla="*/ 4127932 w 4556524"/>
              <a:gd name="connsiteY434" fmla="*/ 4677655 h 6858002"/>
              <a:gd name="connsiteX435" fmla="*/ 4118025 w 4556524"/>
              <a:gd name="connsiteY435" fmla="*/ 4767764 h 6858002"/>
              <a:gd name="connsiteX436" fmla="*/ 4116716 w 4556524"/>
              <a:gd name="connsiteY436" fmla="*/ 4800483 h 6858002"/>
              <a:gd name="connsiteX437" fmla="*/ 4116716 w 4556524"/>
              <a:gd name="connsiteY437" fmla="*/ 4800484 h 6858002"/>
              <a:gd name="connsiteX438" fmla="*/ 4131552 w 4556524"/>
              <a:gd name="connsiteY438" fmla="*/ 4828917 h 6858002"/>
              <a:gd name="connsiteX439" fmla="*/ 4153732 w 4556524"/>
              <a:gd name="connsiteY439" fmla="*/ 4863343 h 6858002"/>
              <a:gd name="connsiteX440" fmla="*/ 4161262 w 4556524"/>
              <a:gd name="connsiteY440" fmla="*/ 4889275 h 6858002"/>
              <a:gd name="connsiteX441" fmla="*/ 4159557 w 4556524"/>
              <a:gd name="connsiteY441" fmla="*/ 4912168 h 6858002"/>
              <a:gd name="connsiteX442" fmla="*/ 4158155 w 4556524"/>
              <a:gd name="connsiteY442" fmla="*/ 4933804 h 6858002"/>
              <a:gd name="connsiteX443" fmla="*/ 4158155 w 4556524"/>
              <a:gd name="connsiteY443" fmla="*/ 4933805 h 6858002"/>
              <a:gd name="connsiteX444" fmla="*/ 4158155 w 4556524"/>
              <a:gd name="connsiteY444" fmla="*/ 4933805 h 6858002"/>
              <a:gd name="connsiteX445" fmla="*/ 4158155 w 4556524"/>
              <a:gd name="connsiteY445" fmla="*/ 4933806 h 6858002"/>
              <a:gd name="connsiteX446" fmla="*/ 4162017 w 4556524"/>
              <a:gd name="connsiteY446" fmla="*/ 4949117 h 6858002"/>
              <a:gd name="connsiteX447" fmla="*/ 4162914 w 4556524"/>
              <a:gd name="connsiteY447" fmla="*/ 4952673 h 6858002"/>
              <a:gd name="connsiteX448" fmla="*/ 4162914 w 4556524"/>
              <a:gd name="connsiteY448" fmla="*/ 4952673 h 6858002"/>
              <a:gd name="connsiteX449" fmla="*/ 4162915 w 4556524"/>
              <a:gd name="connsiteY449" fmla="*/ 4952675 h 6858002"/>
              <a:gd name="connsiteX450" fmla="*/ 4165708 w 4556524"/>
              <a:gd name="connsiteY450" fmla="*/ 4957457 h 6858002"/>
              <a:gd name="connsiteX451" fmla="*/ 4166985 w 4556524"/>
              <a:gd name="connsiteY451" fmla="*/ 4961456 h 6858002"/>
              <a:gd name="connsiteX452" fmla="*/ 4182989 w 4556524"/>
              <a:gd name="connsiteY452" fmla="*/ 4987038 h 6858002"/>
              <a:gd name="connsiteX453" fmla="*/ 4209468 w 4556524"/>
              <a:gd name="connsiteY453" fmla="*/ 5041522 h 6858002"/>
              <a:gd name="connsiteX454" fmla="*/ 4209469 w 4556524"/>
              <a:gd name="connsiteY454" fmla="*/ 5041526 h 6858002"/>
              <a:gd name="connsiteX455" fmla="*/ 4209471 w 4556524"/>
              <a:gd name="connsiteY455" fmla="*/ 5041534 h 6858002"/>
              <a:gd name="connsiteX456" fmla="*/ 4214091 w 4556524"/>
              <a:gd name="connsiteY456" fmla="*/ 5064790 h 6858002"/>
              <a:gd name="connsiteX457" fmla="*/ 4216265 w 4556524"/>
              <a:gd name="connsiteY457" fmla="*/ 5070583 h 6858002"/>
              <a:gd name="connsiteX458" fmla="*/ 4216684 w 4556524"/>
              <a:gd name="connsiteY458" fmla="*/ 5072376 h 6858002"/>
              <a:gd name="connsiteX459" fmla="*/ 4219221 w 4556524"/>
              <a:gd name="connsiteY459" fmla="*/ 5078851 h 6858002"/>
              <a:gd name="connsiteX460" fmla="*/ 4222628 w 4556524"/>
              <a:gd name="connsiteY460" fmla="*/ 5087547 h 6858002"/>
              <a:gd name="connsiteX461" fmla="*/ 4228888 w 4556524"/>
              <a:gd name="connsiteY461" fmla="*/ 5104254 h 6858002"/>
              <a:gd name="connsiteX462" fmla="*/ 4232217 w 4556524"/>
              <a:gd name="connsiteY462" fmla="*/ 5118585 h 6858002"/>
              <a:gd name="connsiteX463" fmla="*/ 4235616 w 4556524"/>
              <a:gd name="connsiteY463" fmla="*/ 5133225 h 6858002"/>
              <a:gd name="connsiteX464" fmla="*/ 4228901 w 4556524"/>
              <a:gd name="connsiteY464" fmla="*/ 5166113 h 6858002"/>
              <a:gd name="connsiteX465" fmla="*/ 4228901 w 4556524"/>
              <a:gd name="connsiteY465" fmla="*/ 5166114 h 6858002"/>
              <a:gd name="connsiteX466" fmla="*/ 4229555 w 4556524"/>
              <a:gd name="connsiteY466" fmla="*/ 5171772 h 6858002"/>
              <a:gd name="connsiteX467" fmla="*/ 4229592 w 4556524"/>
              <a:gd name="connsiteY467" fmla="*/ 5172091 h 6858002"/>
              <a:gd name="connsiteX468" fmla="*/ 4230113 w 4556524"/>
              <a:gd name="connsiteY468" fmla="*/ 5173518 h 6858002"/>
              <a:gd name="connsiteX469" fmla="*/ 4232139 w 4556524"/>
              <a:gd name="connsiteY469" fmla="*/ 5179068 h 6858002"/>
              <a:gd name="connsiteX470" fmla="*/ 4231993 w 4556524"/>
              <a:gd name="connsiteY470" fmla="*/ 5223404 h 6858002"/>
              <a:gd name="connsiteX471" fmla="*/ 4231973 w 4556524"/>
              <a:gd name="connsiteY471" fmla="*/ 5229433 h 6858002"/>
              <a:gd name="connsiteX472" fmla="*/ 4224048 w 4556524"/>
              <a:gd name="connsiteY472" fmla="*/ 5244084 h 6858002"/>
              <a:gd name="connsiteX473" fmla="*/ 4208516 w 4556524"/>
              <a:gd name="connsiteY473" fmla="*/ 5272796 h 6858002"/>
              <a:gd name="connsiteX474" fmla="*/ 4208513 w 4556524"/>
              <a:gd name="connsiteY474" fmla="*/ 5272804 h 6858002"/>
              <a:gd name="connsiteX475" fmla="*/ 4204791 w 4556524"/>
              <a:gd name="connsiteY475" fmla="*/ 5278094 h 6858002"/>
              <a:gd name="connsiteX476" fmla="*/ 4190245 w 4556524"/>
              <a:gd name="connsiteY476" fmla="*/ 5298775 h 6858002"/>
              <a:gd name="connsiteX477" fmla="*/ 4187099 w 4556524"/>
              <a:gd name="connsiteY477" fmla="*/ 5308180 h 6858002"/>
              <a:gd name="connsiteX478" fmla="*/ 4184612 w 4556524"/>
              <a:gd name="connsiteY478" fmla="*/ 5312288 h 6858002"/>
              <a:gd name="connsiteX479" fmla="*/ 4184018 w 4556524"/>
              <a:gd name="connsiteY479" fmla="*/ 5317389 h 6858002"/>
              <a:gd name="connsiteX480" fmla="*/ 4181083 w 4556524"/>
              <a:gd name="connsiteY480" fmla="*/ 5326163 h 6858002"/>
              <a:gd name="connsiteX481" fmla="*/ 4179637 w 4556524"/>
              <a:gd name="connsiteY481" fmla="*/ 5355014 h 6858002"/>
              <a:gd name="connsiteX482" fmla="*/ 4179637 w 4556524"/>
              <a:gd name="connsiteY482" fmla="*/ 5355015 h 6858002"/>
              <a:gd name="connsiteX483" fmla="*/ 4179637 w 4556524"/>
              <a:gd name="connsiteY483" fmla="*/ 5355016 h 6858002"/>
              <a:gd name="connsiteX484" fmla="*/ 4179637 w 4556524"/>
              <a:gd name="connsiteY484" fmla="*/ 5355016 h 6858002"/>
              <a:gd name="connsiteX485" fmla="*/ 4179803 w 4556524"/>
              <a:gd name="connsiteY485" fmla="*/ 5356049 h 6858002"/>
              <a:gd name="connsiteX486" fmla="*/ 4184513 w 4556524"/>
              <a:gd name="connsiteY486" fmla="*/ 5385385 h 6858002"/>
              <a:gd name="connsiteX487" fmla="*/ 4192704 w 4556524"/>
              <a:gd name="connsiteY487" fmla="*/ 5425583 h 6858002"/>
              <a:gd name="connsiteX488" fmla="*/ 4204326 w 4556524"/>
              <a:gd name="connsiteY488" fmla="*/ 5480638 h 6858002"/>
              <a:gd name="connsiteX489" fmla="*/ 4208850 w 4556524"/>
              <a:gd name="connsiteY489" fmla="*/ 5507668 h 6858002"/>
              <a:gd name="connsiteX490" fmla="*/ 4206630 w 4556524"/>
              <a:gd name="connsiteY490" fmla="*/ 5520422 h 6858002"/>
              <a:gd name="connsiteX491" fmla="*/ 4206630 w 4556524"/>
              <a:gd name="connsiteY491" fmla="*/ 5520423 h 6858002"/>
              <a:gd name="connsiteX492" fmla="*/ 4206630 w 4556524"/>
              <a:gd name="connsiteY492" fmla="*/ 5520423 h 6858002"/>
              <a:gd name="connsiteX493" fmla="*/ 4198230 w 4556524"/>
              <a:gd name="connsiteY493" fmla="*/ 5531693 h 6858002"/>
              <a:gd name="connsiteX494" fmla="*/ 4188085 w 4556524"/>
              <a:gd name="connsiteY494" fmla="*/ 5547578 h 6858002"/>
              <a:gd name="connsiteX495" fmla="*/ 4188085 w 4556524"/>
              <a:gd name="connsiteY495" fmla="*/ 5547579 h 6858002"/>
              <a:gd name="connsiteX496" fmla="*/ 4188085 w 4556524"/>
              <a:gd name="connsiteY496" fmla="*/ 5547579 h 6858002"/>
              <a:gd name="connsiteX497" fmla="*/ 4188085 w 4556524"/>
              <a:gd name="connsiteY497" fmla="*/ 5547579 h 6858002"/>
              <a:gd name="connsiteX498" fmla="*/ 4190236 w 4556524"/>
              <a:gd name="connsiteY498" fmla="*/ 5550988 h 6858002"/>
              <a:gd name="connsiteX499" fmla="*/ 4197658 w 4556524"/>
              <a:gd name="connsiteY499" fmla="*/ 5562747 h 6858002"/>
              <a:gd name="connsiteX500" fmla="*/ 4219306 w 4556524"/>
              <a:gd name="connsiteY500" fmla="*/ 5585141 h 6858002"/>
              <a:gd name="connsiteX501" fmla="*/ 4226526 w 4556524"/>
              <a:gd name="connsiteY501" fmla="*/ 5592610 h 6858002"/>
              <a:gd name="connsiteX502" fmla="*/ 4248571 w 4556524"/>
              <a:gd name="connsiteY502" fmla="*/ 5625901 h 6858002"/>
              <a:gd name="connsiteX503" fmla="*/ 4268906 w 4556524"/>
              <a:gd name="connsiteY503" fmla="*/ 5704484 h 6858002"/>
              <a:gd name="connsiteX504" fmla="*/ 4274812 w 4556524"/>
              <a:gd name="connsiteY504" fmla="*/ 5740489 h 6858002"/>
              <a:gd name="connsiteX505" fmla="*/ 4283577 w 4556524"/>
              <a:gd name="connsiteY505" fmla="*/ 5760874 h 6858002"/>
              <a:gd name="connsiteX506" fmla="*/ 4371972 w 4556524"/>
              <a:gd name="connsiteY506" fmla="*/ 5883752 h 6858002"/>
              <a:gd name="connsiteX507" fmla="*/ 4382997 w 4556524"/>
              <a:gd name="connsiteY507" fmla="*/ 5909351 h 6858002"/>
              <a:gd name="connsiteX508" fmla="*/ 4382997 w 4556524"/>
              <a:gd name="connsiteY508" fmla="*/ 5909351 h 6858002"/>
              <a:gd name="connsiteX509" fmla="*/ 4383111 w 4556524"/>
              <a:gd name="connsiteY509" fmla="*/ 5909792 h 6858002"/>
              <a:gd name="connsiteX510" fmla="*/ 4387375 w 4556524"/>
              <a:gd name="connsiteY510" fmla="*/ 5926272 h 6858002"/>
              <a:gd name="connsiteX511" fmla="*/ 4389878 w 4556524"/>
              <a:gd name="connsiteY511" fmla="*/ 5935950 h 6858002"/>
              <a:gd name="connsiteX512" fmla="*/ 4389711 w 4556524"/>
              <a:gd name="connsiteY512" fmla="*/ 5964478 h 6858002"/>
              <a:gd name="connsiteX513" fmla="*/ 4386711 w 4556524"/>
              <a:gd name="connsiteY513" fmla="*/ 5989516 h 6858002"/>
              <a:gd name="connsiteX514" fmla="*/ 4386258 w 4556524"/>
              <a:gd name="connsiteY514" fmla="*/ 5993291 h 6858002"/>
              <a:gd name="connsiteX515" fmla="*/ 4379782 w 4556524"/>
              <a:gd name="connsiteY515" fmla="*/ 6026440 h 6858002"/>
              <a:gd name="connsiteX516" fmla="*/ 4323582 w 4556524"/>
              <a:gd name="connsiteY516" fmla="*/ 6108738 h 6858002"/>
              <a:gd name="connsiteX517" fmla="*/ 4309890 w 4556524"/>
              <a:gd name="connsiteY517" fmla="*/ 6133314 h 6858002"/>
              <a:gd name="connsiteX518" fmla="*/ 4309890 w 4556524"/>
              <a:gd name="connsiteY518" fmla="*/ 6133315 h 6858002"/>
              <a:gd name="connsiteX519" fmla="*/ 4309890 w 4556524"/>
              <a:gd name="connsiteY519" fmla="*/ 6133315 h 6858002"/>
              <a:gd name="connsiteX520" fmla="*/ 4309890 w 4556524"/>
              <a:gd name="connsiteY520" fmla="*/ 6133316 h 6858002"/>
              <a:gd name="connsiteX521" fmla="*/ 4311930 w 4556524"/>
              <a:gd name="connsiteY521" fmla="*/ 6138760 h 6858002"/>
              <a:gd name="connsiteX522" fmla="*/ 4313590 w 4556524"/>
              <a:gd name="connsiteY522" fmla="*/ 6143192 h 6858002"/>
              <a:gd name="connsiteX523" fmla="*/ 4325488 w 4556524"/>
              <a:gd name="connsiteY523" fmla="*/ 6155603 h 6858002"/>
              <a:gd name="connsiteX524" fmla="*/ 4364159 w 4556524"/>
              <a:gd name="connsiteY524" fmla="*/ 6228757 h 6858002"/>
              <a:gd name="connsiteX525" fmla="*/ 4381496 w 4556524"/>
              <a:gd name="connsiteY525" fmla="*/ 6361540 h 6858002"/>
              <a:gd name="connsiteX526" fmla="*/ 4381496 w 4556524"/>
              <a:gd name="connsiteY526" fmla="*/ 6361539 h 6858002"/>
              <a:gd name="connsiteX527" fmla="*/ 4364159 w 4556524"/>
              <a:gd name="connsiteY527" fmla="*/ 6228756 h 6858002"/>
              <a:gd name="connsiteX528" fmla="*/ 4351397 w 4556524"/>
              <a:gd name="connsiteY528" fmla="*/ 6189324 h 6858002"/>
              <a:gd name="connsiteX529" fmla="*/ 4351397 w 4556524"/>
              <a:gd name="connsiteY529" fmla="*/ 6189324 h 6858002"/>
              <a:gd name="connsiteX530" fmla="*/ 4364160 w 4556524"/>
              <a:gd name="connsiteY530" fmla="*/ 6228758 h 6858002"/>
              <a:gd name="connsiteX531" fmla="*/ 4381497 w 4556524"/>
              <a:gd name="connsiteY531" fmla="*/ 6361541 h 6858002"/>
              <a:gd name="connsiteX532" fmla="*/ 4380050 w 4556524"/>
              <a:gd name="connsiteY532" fmla="*/ 6387174 h 6858002"/>
              <a:gd name="connsiteX533" fmla="*/ 4381289 w 4556524"/>
              <a:gd name="connsiteY533" fmla="*/ 6365204 h 6858002"/>
              <a:gd name="connsiteX534" fmla="*/ 4380007 w 4556524"/>
              <a:gd name="connsiteY534" fmla="*/ 6387910 h 6858002"/>
              <a:gd name="connsiteX535" fmla="*/ 4378243 w 4556524"/>
              <a:gd name="connsiteY535" fmla="*/ 6391549 h 6858002"/>
              <a:gd name="connsiteX536" fmla="*/ 4370589 w 4556524"/>
              <a:gd name="connsiteY536" fmla="*/ 6407332 h 6858002"/>
              <a:gd name="connsiteX537" fmla="*/ 4370589 w 4556524"/>
              <a:gd name="connsiteY537" fmla="*/ 6407333 h 6858002"/>
              <a:gd name="connsiteX538" fmla="*/ 4378243 w 4556524"/>
              <a:gd name="connsiteY538" fmla="*/ 6391549 h 6858002"/>
              <a:gd name="connsiteX539" fmla="*/ 4380008 w 4556524"/>
              <a:gd name="connsiteY539" fmla="*/ 6387910 h 6858002"/>
              <a:gd name="connsiteX540" fmla="*/ 4380008 w 4556524"/>
              <a:gd name="connsiteY540" fmla="*/ 6387911 h 6858002"/>
              <a:gd name="connsiteX541" fmla="*/ 4327393 w 4556524"/>
              <a:gd name="connsiteY541" fmla="*/ 6428981 h 6858002"/>
              <a:gd name="connsiteX542" fmla="*/ 4275385 w 4556524"/>
              <a:gd name="connsiteY542" fmla="*/ 6463842 h 6858002"/>
              <a:gd name="connsiteX543" fmla="*/ 4275379 w 4556524"/>
              <a:gd name="connsiteY543" fmla="*/ 6463863 h 6858002"/>
              <a:gd name="connsiteX544" fmla="*/ 4275382 w 4556524"/>
              <a:gd name="connsiteY544" fmla="*/ 6463849 h 6858002"/>
              <a:gd name="connsiteX545" fmla="*/ 4275384 w 4556524"/>
              <a:gd name="connsiteY545" fmla="*/ 6463841 h 6858002"/>
              <a:gd name="connsiteX546" fmla="*/ 4295315 w 4556524"/>
              <a:gd name="connsiteY546" fmla="*/ 6438981 h 6858002"/>
              <a:gd name="connsiteX547" fmla="*/ 4275384 w 4556524"/>
              <a:gd name="connsiteY547" fmla="*/ 6463840 h 6858002"/>
              <a:gd name="connsiteX548" fmla="*/ 4275382 w 4556524"/>
              <a:gd name="connsiteY548" fmla="*/ 6463849 h 6858002"/>
              <a:gd name="connsiteX549" fmla="*/ 4261586 w 4556524"/>
              <a:gd name="connsiteY549" fmla="*/ 6513012 h 6858002"/>
              <a:gd name="connsiteX550" fmla="*/ 4242781 w 4556524"/>
              <a:gd name="connsiteY550" fmla="*/ 6546194 h 6858002"/>
              <a:gd name="connsiteX551" fmla="*/ 4242781 w 4556524"/>
              <a:gd name="connsiteY551" fmla="*/ 6546195 h 6858002"/>
              <a:gd name="connsiteX552" fmla="*/ 4259119 w 4556524"/>
              <a:gd name="connsiteY552" fmla="*/ 6521804 h 6858002"/>
              <a:gd name="connsiteX553" fmla="*/ 4261586 w 4556524"/>
              <a:gd name="connsiteY553" fmla="*/ 6513012 h 6858002"/>
              <a:gd name="connsiteX554" fmla="*/ 4261589 w 4556524"/>
              <a:gd name="connsiteY554" fmla="*/ 6513008 h 6858002"/>
              <a:gd name="connsiteX555" fmla="*/ 4259120 w 4556524"/>
              <a:gd name="connsiteY555" fmla="*/ 6521805 h 6858002"/>
              <a:gd name="connsiteX556" fmla="*/ 4242782 w 4556524"/>
              <a:gd name="connsiteY556" fmla="*/ 6546196 h 6858002"/>
              <a:gd name="connsiteX557" fmla="*/ 4214995 w 4556524"/>
              <a:gd name="connsiteY557" fmla="*/ 6564621 h 6858002"/>
              <a:gd name="connsiteX558" fmla="*/ 4214994 w 4556524"/>
              <a:gd name="connsiteY558" fmla="*/ 6564620 h 6858002"/>
              <a:gd name="connsiteX559" fmla="*/ 4214994 w 4556524"/>
              <a:gd name="connsiteY559" fmla="*/ 6564621 h 6858002"/>
              <a:gd name="connsiteX560" fmla="*/ 4214995 w 4556524"/>
              <a:gd name="connsiteY560" fmla="*/ 6564622 h 6858002"/>
              <a:gd name="connsiteX561" fmla="*/ 4214995 w 4556524"/>
              <a:gd name="connsiteY561" fmla="*/ 6564622 h 6858002"/>
              <a:gd name="connsiteX562" fmla="*/ 4237473 w 4556524"/>
              <a:gd name="connsiteY562" fmla="*/ 6588626 h 6858002"/>
              <a:gd name="connsiteX563" fmla="*/ 4254095 w 4556524"/>
              <a:gd name="connsiteY563" fmla="*/ 6625225 h 6858002"/>
              <a:gd name="connsiteX564" fmla="*/ 4254084 w 4556524"/>
              <a:gd name="connsiteY564" fmla="*/ 6645552 h 6858002"/>
              <a:gd name="connsiteX565" fmla="*/ 4254084 w 4556524"/>
              <a:gd name="connsiteY565" fmla="*/ 6645553 h 6858002"/>
              <a:gd name="connsiteX566" fmla="*/ 4247000 w 4556524"/>
              <a:gd name="connsiteY566" fmla="*/ 6662541 h 6858002"/>
              <a:gd name="connsiteX567" fmla="*/ 4232402 w 4556524"/>
              <a:gd name="connsiteY567" fmla="*/ 6702976 h 6858002"/>
              <a:gd name="connsiteX568" fmla="*/ 4232402 w 4556524"/>
              <a:gd name="connsiteY568" fmla="*/ 6702977 h 6858002"/>
              <a:gd name="connsiteX569" fmla="*/ 4246238 w 4556524"/>
              <a:gd name="connsiteY569" fmla="*/ 6742553 h 6858002"/>
              <a:gd name="connsiteX570" fmla="*/ 4260942 w 4556524"/>
              <a:gd name="connsiteY570" fmla="*/ 6776800 h 6858002"/>
              <a:gd name="connsiteX571" fmla="*/ 4265716 w 4556524"/>
              <a:gd name="connsiteY571" fmla="*/ 6812064 h 6858002"/>
              <a:gd name="connsiteX572" fmla="*/ 4265716 w 4556524"/>
              <a:gd name="connsiteY572" fmla="*/ 6812063 h 6858002"/>
              <a:gd name="connsiteX573" fmla="*/ 4260942 w 4556524"/>
              <a:gd name="connsiteY573" fmla="*/ 6776799 h 6858002"/>
              <a:gd name="connsiteX574" fmla="*/ 4260943 w 4556524"/>
              <a:gd name="connsiteY574" fmla="*/ 6776800 h 6858002"/>
              <a:gd name="connsiteX575" fmla="*/ 4265717 w 4556524"/>
              <a:gd name="connsiteY575" fmla="*/ 6812065 h 6858002"/>
              <a:gd name="connsiteX576" fmla="*/ 4259554 w 4556524"/>
              <a:gd name="connsiteY576" fmla="*/ 6858001 h 6858002"/>
              <a:gd name="connsiteX577" fmla="*/ 4259553 w 4556524"/>
              <a:gd name="connsiteY577" fmla="*/ 6858001 h 6858002"/>
              <a:gd name="connsiteX578" fmla="*/ 4259553 w 4556524"/>
              <a:gd name="connsiteY578" fmla="*/ 6858002 h 6858002"/>
              <a:gd name="connsiteX579" fmla="*/ 0 w 4556524"/>
              <a:gd name="connsiteY579" fmla="*/ 6858002 h 6858002"/>
              <a:gd name="connsiteX580" fmla="*/ 0 w 4556524"/>
              <a:gd name="connsiteY580" fmla="*/ 2 h 6858002"/>
              <a:gd name="connsiteX581" fmla="*/ 3766492 w 4556524"/>
              <a:gd name="connsiteY581" fmla="*/ 1 h 6858002"/>
              <a:gd name="connsiteX582" fmla="*/ 3769210 w 4556524"/>
              <a:gd name="connsiteY582" fmla="*/ 21486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</a:cxnLst>
            <a:rect l="l" t="t" r="r" b="b"/>
            <a:pathLst>
              <a:path w="4556524" h="6858002">
                <a:moveTo>
                  <a:pt x="4254095" y="6625225"/>
                </a:moveTo>
                <a:lnTo>
                  <a:pt x="4254096" y="6625226"/>
                </a:lnTo>
                <a:cubicBezTo>
                  <a:pt x="4256192" y="6639109"/>
                  <a:pt x="4254335" y="6653111"/>
                  <a:pt x="4247001" y="6662543"/>
                </a:cubicBezTo>
                <a:cubicBezTo>
                  <a:pt x="4236332" y="6676449"/>
                  <a:pt x="4231998" y="6689785"/>
                  <a:pt x="4232403" y="6702977"/>
                </a:cubicBezTo>
                <a:lnTo>
                  <a:pt x="4246238" y="6742552"/>
                </a:lnTo>
                <a:lnTo>
                  <a:pt x="4246238" y="6742552"/>
                </a:lnTo>
                <a:lnTo>
                  <a:pt x="4232402" y="6702976"/>
                </a:lnTo>
                <a:lnTo>
                  <a:pt x="4235549" y="6683027"/>
                </a:lnTo>
                <a:cubicBezTo>
                  <a:pt x="4237915" y="6676306"/>
                  <a:pt x="4241666" y="6669496"/>
                  <a:pt x="4247000" y="6662542"/>
                </a:cubicBezTo>
                <a:cubicBezTo>
                  <a:pt x="4250667" y="6657827"/>
                  <a:pt x="4252965" y="6651968"/>
                  <a:pt x="4254084" y="6645553"/>
                </a:cubicBezTo>
                <a:lnTo>
                  <a:pt x="4254095" y="6625225"/>
                </a:lnTo>
                <a:close/>
                <a:moveTo>
                  <a:pt x="4388055" y="5978308"/>
                </a:moveTo>
                <a:lnTo>
                  <a:pt x="4386259" y="5993293"/>
                </a:lnTo>
                <a:cubicBezTo>
                  <a:pt x="4385117" y="6004533"/>
                  <a:pt x="4385307" y="6017487"/>
                  <a:pt x="4379783" y="6026442"/>
                </a:cubicBezTo>
                <a:cubicBezTo>
                  <a:pt x="4362446" y="6054827"/>
                  <a:pt x="4343778" y="6082260"/>
                  <a:pt x="4323583" y="6108740"/>
                </a:cubicBezTo>
                <a:lnTo>
                  <a:pt x="4309890" y="6133315"/>
                </a:lnTo>
                <a:lnTo>
                  <a:pt x="4309890" y="6133315"/>
                </a:lnTo>
                <a:lnTo>
                  <a:pt x="4323582" y="6108739"/>
                </a:lnTo>
                <a:cubicBezTo>
                  <a:pt x="4343777" y="6082259"/>
                  <a:pt x="4362445" y="6054826"/>
                  <a:pt x="4379782" y="6026441"/>
                </a:cubicBezTo>
                <a:cubicBezTo>
                  <a:pt x="4385306" y="6017486"/>
                  <a:pt x="4385116" y="6004532"/>
                  <a:pt x="4386258" y="5993292"/>
                </a:cubicBezTo>
                <a:lnTo>
                  <a:pt x="4386711" y="5989516"/>
                </a:lnTo>
                <a:close/>
                <a:moveTo>
                  <a:pt x="4388771" y="5931670"/>
                </a:moveTo>
                <a:lnTo>
                  <a:pt x="4389879" y="5935951"/>
                </a:lnTo>
                <a:lnTo>
                  <a:pt x="4389761" y="5956090"/>
                </a:lnTo>
                <a:lnTo>
                  <a:pt x="4389878" y="5935950"/>
                </a:lnTo>
                <a:lnTo>
                  <a:pt x="4389878" y="5935949"/>
                </a:lnTo>
                <a:close/>
                <a:moveTo>
                  <a:pt x="4262971" y="5663049"/>
                </a:moveTo>
                <a:lnTo>
                  <a:pt x="4262972" y="5663050"/>
                </a:lnTo>
                <a:cubicBezTo>
                  <a:pt x="4266407" y="5676124"/>
                  <a:pt x="4268431" y="5689911"/>
                  <a:pt x="4268907" y="5704485"/>
                </a:cubicBezTo>
                <a:lnTo>
                  <a:pt x="4274813" y="5740489"/>
                </a:lnTo>
                <a:lnTo>
                  <a:pt x="4274812" y="5740488"/>
                </a:lnTo>
                <a:cubicBezTo>
                  <a:pt x="4271954" y="5728678"/>
                  <a:pt x="4269288" y="5716485"/>
                  <a:pt x="4268906" y="5704483"/>
                </a:cubicBezTo>
                <a:close/>
                <a:moveTo>
                  <a:pt x="4474702" y="5577917"/>
                </a:moveTo>
                <a:lnTo>
                  <a:pt x="4485703" y="5606372"/>
                </a:lnTo>
                <a:cubicBezTo>
                  <a:pt x="4491466" y="5613707"/>
                  <a:pt x="4495228" y="5621542"/>
                  <a:pt x="4497714" y="5629698"/>
                </a:cubicBezTo>
                <a:lnTo>
                  <a:pt x="4497714" y="5629699"/>
                </a:lnTo>
                <a:lnTo>
                  <a:pt x="4485704" y="5606374"/>
                </a:lnTo>
                <a:cubicBezTo>
                  <a:pt x="4478274" y="5596848"/>
                  <a:pt x="4475416" y="5587466"/>
                  <a:pt x="4474702" y="5577917"/>
                </a:cubicBezTo>
                <a:close/>
                <a:moveTo>
                  <a:pt x="4206630" y="5520423"/>
                </a:moveTo>
                <a:lnTo>
                  <a:pt x="4206630" y="5520423"/>
                </a:lnTo>
                <a:cubicBezTo>
                  <a:pt x="4204993" y="5524468"/>
                  <a:pt x="4202326" y="5528266"/>
                  <a:pt x="4198231" y="5531695"/>
                </a:cubicBezTo>
                <a:lnTo>
                  <a:pt x="4188086" y="5547579"/>
                </a:lnTo>
                <a:lnTo>
                  <a:pt x="4188085" y="5547578"/>
                </a:lnTo>
                <a:lnTo>
                  <a:pt x="4198230" y="5531694"/>
                </a:lnTo>
                <a:close/>
                <a:moveTo>
                  <a:pt x="4181678" y="5367729"/>
                </a:moveTo>
                <a:lnTo>
                  <a:pt x="4184514" y="5385386"/>
                </a:lnTo>
                <a:cubicBezTo>
                  <a:pt x="4187753" y="5398723"/>
                  <a:pt x="4190039" y="5412059"/>
                  <a:pt x="4192705" y="5425584"/>
                </a:cubicBezTo>
                <a:cubicBezTo>
                  <a:pt x="4196515" y="5443872"/>
                  <a:pt x="4200517" y="5462353"/>
                  <a:pt x="4204327" y="5480639"/>
                </a:cubicBezTo>
                <a:cubicBezTo>
                  <a:pt x="4206232" y="5489498"/>
                  <a:pt x="4208803" y="5498834"/>
                  <a:pt x="4208851" y="5507669"/>
                </a:cubicBezTo>
                <a:lnTo>
                  <a:pt x="4206817" y="5519350"/>
                </a:lnTo>
                <a:lnTo>
                  <a:pt x="4208850" y="5507668"/>
                </a:lnTo>
                <a:lnTo>
                  <a:pt x="4208850" y="5507667"/>
                </a:lnTo>
                <a:cubicBezTo>
                  <a:pt x="4208803" y="5498832"/>
                  <a:pt x="4206231" y="5489497"/>
                  <a:pt x="4204326" y="5480637"/>
                </a:cubicBezTo>
                <a:cubicBezTo>
                  <a:pt x="4200516" y="5462351"/>
                  <a:pt x="4196514" y="5443870"/>
                  <a:pt x="4192704" y="5425582"/>
                </a:cubicBezTo>
                <a:cubicBezTo>
                  <a:pt x="4190038" y="5412057"/>
                  <a:pt x="4187752" y="5398721"/>
                  <a:pt x="4184513" y="5385384"/>
                </a:cubicBezTo>
                <a:close/>
                <a:moveTo>
                  <a:pt x="4179637" y="5355012"/>
                </a:moveTo>
                <a:lnTo>
                  <a:pt x="4179637" y="5355015"/>
                </a:lnTo>
                <a:lnTo>
                  <a:pt x="4179637" y="5355014"/>
                </a:lnTo>
                <a:close/>
                <a:moveTo>
                  <a:pt x="4187100" y="5308179"/>
                </a:moveTo>
                <a:lnTo>
                  <a:pt x="4184018" y="5317392"/>
                </a:lnTo>
                <a:lnTo>
                  <a:pt x="4184018" y="5317389"/>
                </a:lnTo>
                <a:lnTo>
                  <a:pt x="4187099" y="5308180"/>
                </a:lnTo>
                <a:close/>
                <a:moveTo>
                  <a:pt x="4229615" y="5233793"/>
                </a:moveTo>
                <a:lnTo>
                  <a:pt x="4208517" y="5272798"/>
                </a:lnTo>
                <a:lnTo>
                  <a:pt x="4208513" y="5272804"/>
                </a:lnTo>
                <a:lnTo>
                  <a:pt x="4208516" y="5272797"/>
                </a:lnTo>
                <a:lnTo>
                  <a:pt x="4224048" y="5244084"/>
                </a:lnTo>
                <a:close/>
                <a:moveTo>
                  <a:pt x="4232139" y="5179067"/>
                </a:moveTo>
                <a:lnTo>
                  <a:pt x="4232140" y="5179069"/>
                </a:lnTo>
                <a:lnTo>
                  <a:pt x="4231994" y="5223131"/>
                </a:lnTo>
                <a:lnTo>
                  <a:pt x="4232139" y="5179068"/>
                </a:lnTo>
                <a:close/>
                <a:moveTo>
                  <a:pt x="4235615" y="5133220"/>
                </a:moveTo>
                <a:lnTo>
                  <a:pt x="4235617" y="5133226"/>
                </a:lnTo>
                <a:cubicBezTo>
                  <a:pt x="4236200" y="5143754"/>
                  <a:pt x="4234474" y="5154637"/>
                  <a:pt x="4228902" y="5166115"/>
                </a:cubicBezTo>
                <a:lnTo>
                  <a:pt x="4229417" y="5170577"/>
                </a:lnTo>
                <a:lnTo>
                  <a:pt x="4228901" y="5166114"/>
                </a:lnTo>
                <a:lnTo>
                  <a:pt x="4235616" y="5133225"/>
                </a:lnTo>
                <a:lnTo>
                  <a:pt x="4235616" y="5133224"/>
                </a:lnTo>
                <a:close/>
                <a:moveTo>
                  <a:pt x="4222625" y="5087539"/>
                </a:moveTo>
                <a:lnTo>
                  <a:pt x="4224859" y="5093240"/>
                </a:lnTo>
                <a:lnTo>
                  <a:pt x="4222628" y="5087547"/>
                </a:lnTo>
                <a:close/>
                <a:moveTo>
                  <a:pt x="4209468" y="5041522"/>
                </a:moveTo>
                <a:lnTo>
                  <a:pt x="4209469" y="5041523"/>
                </a:lnTo>
                <a:lnTo>
                  <a:pt x="4209469" y="5041524"/>
                </a:lnTo>
                <a:close/>
                <a:moveTo>
                  <a:pt x="4153732" y="4863341"/>
                </a:moveTo>
                <a:lnTo>
                  <a:pt x="4156485" y="4867615"/>
                </a:lnTo>
                <a:cubicBezTo>
                  <a:pt x="4161605" y="4881593"/>
                  <a:pt x="4163082" y="4896548"/>
                  <a:pt x="4159558" y="4912170"/>
                </a:cubicBezTo>
                <a:lnTo>
                  <a:pt x="4158155" y="4933805"/>
                </a:lnTo>
                <a:lnTo>
                  <a:pt x="4158155" y="4933805"/>
                </a:lnTo>
                <a:lnTo>
                  <a:pt x="4159557" y="4912169"/>
                </a:lnTo>
                <a:cubicBezTo>
                  <a:pt x="4161319" y="4904358"/>
                  <a:pt x="4161831" y="4896714"/>
                  <a:pt x="4161262" y="4889276"/>
                </a:cubicBezTo>
                <a:lnTo>
                  <a:pt x="4161262" y="4889275"/>
                </a:lnTo>
                <a:lnTo>
                  <a:pt x="4156484" y="4867614"/>
                </a:lnTo>
                <a:lnTo>
                  <a:pt x="4153732" y="4863343"/>
                </a:lnTo>
                <a:close/>
                <a:moveTo>
                  <a:pt x="4187752" y="4324646"/>
                </a:moveTo>
                <a:lnTo>
                  <a:pt x="4187753" y="4324647"/>
                </a:lnTo>
                <a:cubicBezTo>
                  <a:pt x="4193467" y="4336459"/>
                  <a:pt x="4196515" y="4350556"/>
                  <a:pt x="4196707" y="4363892"/>
                </a:cubicBezTo>
                <a:cubicBezTo>
                  <a:pt x="4197659" y="4403327"/>
                  <a:pt x="4197659" y="4442763"/>
                  <a:pt x="4195945" y="4482006"/>
                </a:cubicBezTo>
                <a:cubicBezTo>
                  <a:pt x="4193277" y="4546778"/>
                  <a:pt x="4192705" y="4612502"/>
                  <a:pt x="4135935" y="4659176"/>
                </a:cubicBezTo>
                <a:cubicBezTo>
                  <a:pt x="4131363" y="4662988"/>
                  <a:pt x="4128695" y="4671178"/>
                  <a:pt x="4127933" y="4677657"/>
                </a:cubicBezTo>
                <a:cubicBezTo>
                  <a:pt x="4124314" y="4707566"/>
                  <a:pt x="4123932" y="4738237"/>
                  <a:pt x="4118026" y="4767766"/>
                </a:cubicBezTo>
                <a:lnTo>
                  <a:pt x="4116717" y="4800484"/>
                </a:lnTo>
                <a:lnTo>
                  <a:pt x="4116716" y="4800483"/>
                </a:lnTo>
                <a:lnTo>
                  <a:pt x="4118025" y="4767765"/>
                </a:lnTo>
                <a:cubicBezTo>
                  <a:pt x="4123931" y="4738236"/>
                  <a:pt x="4124313" y="4707565"/>
                  <a:pt x="4127932" y="4677656"/>
                </a:cubicBezTo>
                <a:cubicBezTo>
                  <a:pt x="4128694" y="4671177"/>
                  <a:pt x="4131362" y="4662987"/>
                  <a:pt x="4135934" y="4659175"/>
                </a:cubicBezTo>
                <a:cubicBezTo>
                  <a:pt x="4192704" y="4612501"/>
                  <a:pt x="4193276" y="4546777"/>
                  <a:pt x="4195944" y="4482005"/>
                </a:cubicBezTo>
                <a:cubicBezTo>
                  <a:pt x="4197658" y="4442762"/>
                  <a:pt x="4197658" y="4403326"/>
                  <a:pt x="4196706" y="4363891"/>
                </a:cubicBezTo>
                <a:lnTo>
                  <a:pt x="4196706" y="4363890"/>
                </a:lnTo>
                <a:close/>
                <a:moveTo>
                  <a:pt x="4148410" y="3923125"/>
                </a:moveTo>
                <a:lnTo>
                  <a:pt x="4148410" y="3923125"/>
                </a:lnTo>
                <a:cubicBezTo>
                  <a:pt x="4164189" y="3961542"/>
                  <a:pt x="4160652" y="4001833"/>
                  <a:pt x="4142221" y="4043841"/>
                </a:cubicBezTo>
                <a:lnTo>
                  <a:pt x="4127503" y="4102225"/>
                </a:lnTo>
                <a:lnTo>
                  <a:pt x="4142220" y="4043840"/>
                </a:lnTo>
                <a:lnTo>
                  <a:pt x="4151791" y="4014033"/>
                </a:lnTo>
                <a:lnTo>
                  <a:pt x="4155523" y="4002411"/>
                </a:lnTo>
                <a:cubicBezTo>
                  <a:pt x="4158193" y="3988795"/>
                  <a:pt x="4159044" y="3975377"/>
                  <a:pt x="4157913" y="3962160"/>
                </a:cubicBezTo>
                <a:lnTo>
                  <a:pt x="4157913" y="3962159"/>
                </a:lnTo>
                <a:close/>
                <a:moveTo>
                  <a:pt x="4139669" y="3666123"/>
                </a:moveTo>
                <a:lnTo>
                  <a:pt x="4143220" y="3680164"/>
                </a:lnTo>
                <a:lnTo>
                  <a:pt x="4139172" y="3734837"/>
                </a:lnTo>
                <a:lnTo>
                  <a:pt x="4139172" y="3734838"/>
                </a:lnTo>
                <a:cubicBezTo>
                  <a:pt x="4138220" y="3741316"/>
                  <a:pt x="4136886" y="3749126"/>
                  <a:pt x="4139554" y="3754653"/>
                </a:cubicBezTo>
                <a:lnTo>
                  <a:pt x="4145911" y="3789776"/>
                </a:lnTo>
                <a:lnTo>
                  <a:pt x="4130980" y="3822472"/>
                </a:lnTo>
                <a:cubicBezTo>
                  <a:pt x="4123932" y="3831902"/>
                  <a:pt x="4118312" y="3842046"/>
                  <a:pt x="4116645" y="3852619"/>
                </a:cubicBezTo>
                <a:lnTo>
                  <a:pt x="4116645" y="3852620"/>
                </a:lnTo>
                <a:lnTo>
                  <a:pt x="4130980" y="3822473"/>
                </a:lnTo>
                <a:cubicBezTo>
                  <a:pt x="4139172" y="3811614"/>
                  <a:pt x="4144316" y="3800897"/>
                  <a:pt x="4145911" y="3789777"/>
                </a:cubicBezTo>
                <a:lnTo>
                  <a:pt x="4145911" y="3789776"/>
                </a:lnTo>
                <a:cubicBezTo>
                  <a:pt x="4147507" y="3778655"/>
                  <a:pt x="4145554" y="3767130"/>
                  <a:pt x="4139554" y="3754652"/>
                </a:cubicBezTo>
                <a:lnTo>
                  <a:pt x="4139172" y="3734838"/>
                </a:lnTo>
                <a:lnTo>
                  <a:pt x="4143220" y="3680164"/>
                </a:lnTo>
                <a:lnTo>
                  <a:pt x="4143220" y="3680163"/>
                </a:lnTo>
                <a:close/>
                <a:moveTo>
                  <a:pt x="4532116" y="3359518"/>
                </a:moveTo>
                <a:lnTo>
                  <a:pt x="4545904" y="3399546"/>
                </a:lnTo>
                <a:lnTo>
                  <a:pt x="4545904" y="3399547"/>
                </a:lnTo>
                <a:lnTo>
                  <a:pt x="4532116" y="3359518"/>
                </a:lnTo>
                <a:close/>
                <a:moveTo>
                  <a:pt x="4518566" y="3161390"/>
                </a:moveTo>
                <a:lnTo>
                  <a:pt x="4528400" y="3186771"/>
                </a:lnTo>
                <a:cubicBezTo>
                  <a:pt x="4532710" y="3194919"/>
                  <a:pt x="4538235" y="3202706"/>
                  <a:pt x="4545521" y="3209993"/>
                </a:cubicBezTo>
                <a:cubicBezTo>
                  <a:pt x="4550666" y="3215137"/>
                  <a:pt x="4553905" y="3222328"/>
                  <a:pt x="4556524" y="3230115"/>
                </a:cubicBezTo>
                <a:lnTo>
                  <a:pt x="4556524" y="3230116"/>
                </a:lnTo>
                <a:lnTo>
                  <a:pt x="4545522" y="3209995"/>
                </a:lnTo>
                <a:cubicBezTo>
                  <a:pt x="4530949" y="3195420"/>
                  <a:pt x="4523424" y="3178846"/>
                  <a:pt x="4518566" y="3161390"/>
                </a:cubicBezTo>
                <a:close/>
                <a:moveTo>
                  <a:pt x="4193158" y="3077402"/>
                </a:moveTo>
                <a:lnTo>
                  <a:pt x="4193158" y="3077403"/>
                </a:lnTo>
                <a:cubicBezTo>
                  <a:pt x="4192944" y="3109027"/>
                  <a:pt x="4188705" y="3140651"/>
                  <a:pt x="4180704" y="3172656"/>
                </a:cubicBezTo>
                <a:cubicBezTo>
                  <a:pt x="4154795" y="3276482"/>
                  <a:pt x="4127363" y="3380307"/>
                  <a:pt x="4133077" y="3489469"/>
                </a:cubicBezTo>
                <a:cubicBezTo>
                  <a:pt x="4134029" y="3507565"/>
                  <a:pt x="4122408" y="3529092"/>
                  <a:pt x="4110978" y="3544715"/>
                </a:cubicBezTo>
                <a:cubicBezTo>
                  <a:pt x="4100119" y="3559669"/>
                  <a:pt x="4094261" y="3566813"/>
                  <a:pt x="4093356" y="3574409"/>
                </a:cubicBezTo>
                <a:lnTo>
                  <a:pt x="4095593" y="3586554"/>
                </a:lnTo>
                <a:lnTo>
                  <a:pt x="4093355" y="3574408"/>
                </a:lnTo>
                <a:lnTo>
                  <a:pt x="4098434" y="3562321"/>
                </a:lnTo>
                <a:cubicBezTo>
                  <a:pt x="4101369" y="3557716"/>
                  <a:pt x="4105548" y="3552191"/>
                  <a:pt x="4110977" y="3544714"/>
                </a:cubicBezTo>
                <a:cubicBezTo>
                  <a:pt x="4122407" y="3529091"/>
                  <a:pt x="4134028" y="3507564"/>
                  <a:pt x="4133076" y="3489468"/>
                </a:cubicBezTo>
                <a:cubicBezTo>
                  <a:pt x="4127362" y="3380306"/>
                  <a:pt x="4154794" y="3276481"/>
                  <a:pt x="4180703" y="3172655"/>
                </a:cubicBezTo>
                <a:close/>
                <a:moveTo>
                  <a:pt x="4177882" y="2947858"/>
                </a:moveTo>
                <a:lnTo>
                  <a:pt x="4177882" y="2947864"/>
                </a:lnTo>
                <a:cubicBezTo>
                  <a:pt x="4177512" y="2959158"/>
                  <a:pt x="4178513" y="2970576"/>
                  <a:pt x="4181466" y="2982150"/>
                </a:cubicBezTo>
                <a:lnTo>
                  <a:pt x="4188663" y="3040781"/>
                </a:lnTo>
                <a:lnTo>
                  <a:pt x="4181465" y="2982148"/>
                </a:lnTo>
                <a:lnTo>
                  <a:pt x="4177881" y="2947863"/>
                </a:lnTo>
                <a:lnTo>
                  <a:pt x="4177882" y="2947859"/>
                </a:lnTo>
                <a:close/>
                <a:moveTo>
                  <a:pt x="4247953" y="2745349"/>
                </a:moveTo>
                <a:lnTo>
                  <a:pt x="4247953" y="2745350"/>
                </a:lnTo>
                <a:cubicBezTo>
                  <a:pt x="4251239" y="2754303"/>
                  <a:pt x="4253394" y="2762793"/>
                  <a:pt x="4254284" y="2770758"/>
                </a:cubicBezTo>
                <a:lnTo>
                  <a:pt x="4253874" y="2778009"/>
                </a:lnTo>
                <a:lnTo>
                  <a:pt x="4253873" y="2778006"/>
                </a:lnTo>
                <a:lnTo>
                  <a:pt x="4254283" y="2770758"/>
                </a:lnTo>
                <a:lnTo>
                  <a:pt x="4247953" y="2745352"/>
                </a:lnTo>
                <a:close/>
                <a:moveTo>
                  <a:pt x="4408298" y="2680256"/>
                </a:moveTo>
                <a:lnTo>
                  <a:pt x="4415001" y="2699556"/>
                </a:lnTo>
                <a:cubicBezTo>
                  <a:pt x="4422312" y="2714677"/>
                  <a:pt x="4432457" y="2728775"/>
                  <a:pt x="4440554" y="2743826"/>
                </a:cubicBezTo>
                <a:cubicBezTo>
                  <a:pt x="4451602" y="2764590"/>
                  <a:pt x="4459795" y="2787259"/>
                  <a:pt x="4466653" y="2809930"/>
                </a:cubicBezTo>
                <a:lnTo>
                  <a:pt x="4466653" y="2809931"/>
                </a:lnTo>
                <a:lnTo>
                  <a:pt x="4440555" y="2743828"/>
                </a:lnTo>
                <a:cubicBezTo>
                  <a:pt x="4432457" y="2728776"/>
                  <a:pt x="4422312" y="2714679"/>
                  <a:pt x="4415002" y="2699558"/>
                </a:cubicBezTo>
                <a:close/>
                <a:moveTo>
                  <a:pt x="4128650" y="2435913"/>
                </a:moveTo>
                <a:lnTo>
                  <a:pt x="4128651" y="2435914"/>
                </a:lnTo>
                <a:cubicBezTo>
                  <a:pt x="4139554" y="2462721"/>
                  <a:pt x="4133553" y="2490546"/>
                  <a:pt x="4125839" y="2518266"/>
                </a:cubicBezTo>
                <a:cubicBezTo>
                  <a:pt x="4123171" y="2527791"/>
                  <a:pt x="4122028" y="2536459"/>
                  <a:pt x="4122194" y="2545008"/>
                </a:cubicBezTo>
                <a:lnTo>
                  <a:pt x="4126409" y="2571035"/>
                </a:lnTo>
                <a:lnTo>
                  <a:pt x="4126408" y="2571034"/>
                </a:lnTo>
                <a:lnTo>
                  <a:pt x="4122194" y="2545007"/>
                </a:lnTo>
                <a:lnTo>
                  <a:pt x="4125838" y="2518265"/>
                </a:lnTo>
                <a:cubicBezTo>
                  <a:pt x="4128410" y="2509026"/>
                  <a:pt x="4130791" y="2499774"/>
                  <a:pt x="4132419" y="2490552"/>
                </a:cubicBezTo>
                <a:lnTo>
                  <a:pt x="4132419" y="2490552"/>
                </a:lnTo>
                <a:lnTo>
                  <a:pt x="4132419" y="2490551"/>
                </a:lnTo>
                <a:lnTo>
                  <a:pt x="4134481" y="2463018"/>
                </a:lnTo>
                <a:lnTo>
                  <a:pt x="4134481" y="2463017"/>
                </a:lnTo>
                <a:close/>
                <a:moveTo>
                  <a:pt x="4082473" y="2279037"/>
                </a:moveTo>
                <a:lnTo>
                  <a:pt x="4082473" y="2279038"/>
                </a:lnTo>
                <a:cubicBezTo>
                  <a:pt x="4087831" y="2296612"/>
                  <a:pt x="4089927" y="2314900"/>
                  <a:pt x="4087165" y="2334046"/>
                </a:cubicBezTo>
                <a:lnTo>
                  <a:pt x="4091141" y="2376123"/>
                </a:lnTo>
                <a:lnTo>
                  <a:pt x="4091141" y="2376122"/>
                </a:lnTo>
                <a:cubicBezTo>
                  <a:pt x="4086688" y="2363477"/>
                  <a:pt x="4084973" y="2349380"/>
                  <a:pt x="4087164" y="2334044"/>
                </a:cubicBezTo>
                <a:close/>
                <a:moveTo>
                  <a:pt x="4307201" y="2085056"/>
                </a:moveTo>
                <a:lnTo>
                  <a:pt x="4353301" y="2220312"/>
                </a:lnTo>
                <a:lnTo>
                  <a:pt x="4353301" y="2220312"/>
                </a:lnTo>
                <a:lnTo>
                  <a:pt x="4307201" y="2085056"/>
                </a:lnTo>
                <a:close/>
                <a:moveTo>
                  <a:pt x="4005437" y="2016470"/>
                </a:moveTo>
                <a:lnTo>
                  <a:pt x="4005438" y="2016471"/>
                </a:lnTo>
                <a:cubicBezTo>
                  <a:pt x="4010391" y="2042572"/>
                  <a:pt x="4014583" y="2068671"/>
                  <a:pt x="4020297" y="2094580"/>
                </a:cubicBezTo>
                <a:lnTo>
                  <a:pt x="4042968" y="2188880"/>
                </a:lnTo>
                <a:lnTo>
                  <a:pt x="4042967" y="2188879"/>
                </a:lnTo>
                <a:cubicBezTo>
                  <a:pt x="4034584" y="2157636"/>
                  <a:pt x="4027154" y="2126201"/>
                  <a:pt x="4020296" y="2094578"/>
                </a:cubicBezTo>
                <a:close/>
                <a:moveTo>
                  <a:pt x="4269099" y="1926363"/>
                </a:moveTo>
                <a:lnTo>
                  <a:pt x="4292149" y="1978940"/>
                </a:lnTo>
                <a:lnTo>
                  <a:pt x="4292149" y="1978941"/>
                </a:lnTo>
                <a:lnTo>
                  <a:pt x="4269099" y="1926363"/>
                </a:lnTo>
                <a:close/>
                <a:moveTo>
                  <a:pt x="3699673" y="1613454"/>
                </a:moveTo>
                <a:lnTo>
                  <a:pt x="3700437" y="1624981"/>
                </a:lnTo>
                <a:lnTo>
                  <a:pt x="3700436" y="1624980"/>
                </a:lnTo>
                <a:close/>
                <a:moveTo>
                  <a:pt x="4196325" y="1537538"/>
                </a:moveTo>
                <a:lnTo>
                  <a:pt x="4237473" y="1650317"/>
                </a:lnTo>
                <a:cubicBezTo>
                  <a:pt x="4245951" y="1668702"/>
                  <a:pt x="4253762" y="1686419"/>
                  <a:pt x="4257310" y="1704802"/>
                </a:cubicBezTo>
                <a:lnTo>
                  <a:pt x="4257310" y="1704803"/>
                </a:lnTo>
                <a:lnTo>
                  <a:pt x="4237474" y="1650319"/>
                </a:lnTo>
                <a:cubicBezTo>
                  <a:pt x="4220710" y="1614122"/>
                  <a:pt x="4207375" y="1576021"/>
                  <a:pt x="4196325" y="1537539"/>
                </a:cubicBezTo>
                <a:close/>
                <a:moveTo>
                  <a:pt x="3745230" y="1459073"/>
                </a:moveTo>
                <a:lnTo>
                  <a:pt x="3745229" y="1459074"/>
                </a:lnTo>
                <a:lnTo>
                  <a:pt x="3736012" y="1481572"/>
                </a:lnTo>
                <a:close/>
                <a:moveTo>
                  <a:pt x="4171653" y="1295124"/>
                </a:moveTo>
                <a:lnTo>
                  <a:pt x="4174225" y="1303024"/>
                </a:lnTo>
                <a:lnTo>
                  <a:pt x="4174225" y="1303024"/>
                </a:lnTo>
                <a:close/>
                <a:moveTo>
                  <a:pt x="3778429" y="1052157"/>
                </a:moveTo>
                <a:lnTo>
                  <a:pt x="3778428" y="1052158"/>
                </a:lnTo>
                <a:cubicBezTo>
                  <a:pt x="3772472" y="1065905"/>
                  <a:pt x="3763685" y="1080562"/>
                  <a:pt x="3752064" y="1097089"/>
                </a:cubicBezTo>
                <a:lnTo>
                  <a:pt x="3746659" y="1110994"/>
                </a:lnTo>
                <a:lnTo>
                  <a:pt x="3746659" y="1110993"/>
                </a:lnTo>
                <a:cubicBezTo>
                  <a:pt x="3747635" y="1105898"/>
                  <a:pt x="3749683" y="1100516"/>
                  <a:pt x="3752064" y="1097087"/>
                </a:cubicBezTo>
                <a:close/>
                <a:moveTo>
                  <a:pt x="4149078" y="674923"/>
                </a:moveTo>
                <a:lnTo>
                  <a:pt x="4157366" y="690518"/>
                </a:lnTo>
                <a:lnTo>
                  <a:pt x="4157366" y="690518"/>
                </a:lnTo>
                <a:lnTo>
                  <a:pt x="4149079" y="674925"/>
                </a:lnTo>
                <a:close/>
                <a:moveTo>
                  <a:pt x="3752636" y="556048"/>
                </a:moveTo>
                <a:lnTo>
                  <a:pt x="3752636" y="556049"/>
                </a:lnTo>
                <a:lnTo>
                  <a:pt x="3748183" y="568264"/>
                </a:lnTo>
                <a:lnTo>
                  <a:pt x="3748183" y="568263"/>
                </a:lnTo>
                <a:close/>
                <a:moveTo>
                  <a:pt x="4158033" y="462127"/>
                </a:moveTo>
                <a:lnTo>
                  <a:pt x="4167462" y="482297"/>
                </a:lnTo>
                <a:lnTo>
                  <a:pt x="4167462" y="482297"/>
                </a:lnTo>
                <a:lnTo>
                  <a:pt x="4158034" y="462128"/>
                </a:lnTo>
                <a:close/>
                <a:moveTo>
                  <a:pt x="3782393" y="281568"/>
                </a:moveTo>
                <a:lnTo>
                  <a:pt x="3777498" y="295415"/>
                </a:lnTo>
                <a:lnTo>
                  <a:pt x="3777499" y="295415"/>
                </a:lnTo>
                <a:close/>
                <a:moveTo>
                  <a:pt x="3766492" y="0"/>
                </a:moveTo>
                <a:lnTo>
                  <a:pt x="4230600" y="0"/>
                </a:lnTo>
                <a:lnTo>
                  <a:pt x="4230600" y="2"/>
                </a:lnTo>
                <a:lnTo>
                  <a:pt x="3766493" y="2"/>
                </a:lnTo>
                <a:lnTo>
                  <a:pt x="3769211" y="21488"/>
                </a:lnTo>
                <a:lnTo>
                  <a:pt x="3766995" y="70087"/>
                </a:lnTo>
                <a:lnTo>
                  <a:pt x="3769073" y="24486"/>
                </a:lnTo>
                <a:lnTo>
                  <a:pt x="3766810" y="74129"/>
                </a:lnTo>
                <a:cubicBezTo>
                  <a:pt x="3767733" y="91492"/>
                  <a:pt x="3770043" y="108703"/>
                  <a:pt x="3772734" y="125861"/>
                </a:cubicBezTo>
                <a:lnTo>
                  <a:pt x="3772734" y="125862"/>
                </a:lnTo>
                <a:lnTo>
                  <a:pt x="3772734" y="125862"/>
                </a:lnTo>
                <a:lnTo>
                  <a:pt x="3772987" y="127443"/>
                </a:lnTo>
                <a:lnTo>
                  <a:pt x="3777129" y="153387"/>
                </a:lnTo>
                <a:lnTo>
                  <a:pt x="3785402" y="228944"/>
                </a:lnTo>
                <a:lnTo>
                  <a:pt x="3780943" y="177271"/>
                </a:lnTo>
                <a:lnTo>
                  <a:pt x="3777129" y="153387"/>
                </a:lnTo>
                <a:lnTo>
                  <a:pt x="3777128" y="153378"/>
                </a:lnTo>
                <a:lnTo>
                  <a:pt x="3780944" y="177272"/>
                </a:lnTo>
                <a:cubicBezTo>
                  <a:pt x="3783390" y="194421"/>
                  <a:pt x="3785212" y="211614"/>
                  <a:pt x="3785403" y="228950"/>
                </a:cubicBezTo>
                <a:cubicBezTo>
                  <a:pt x="3785688" y="252525"/>
                  <a:pt x="3789188" y="275886"/>
                  <a:pt x="3777499" y="295416"/>
                </a:cubicBezTo>
                <a:lnTo>
                  <a:pt x="3760066" y="313534"/>
                </a:lnTo>
                <a:lnTo>
                  <a:pt x="3760066" y="313533"/>
                </a:lnTo>
                <a:lnTo>
                  <a:pt x="3774848" y="298169"/>
                </a:lnTo>
                <a:lnTo>
                  <a:pt x="3760065" y="313534"/>
                </a:lnTo>
                <a:cubicBezTo>
                  <a:pt x="3755873" y="316390"/>
                  <a:pt x="3758159" y="330299"/>
                  <a:pt x="3759493" y="338871"/>
                </a:cubicBezTo>
                <a:cubicBezTo>
                  <a:pt x="3760922" y="348396"/>
                  <a:pt x="3763447" y="357874"/>
                  <a:pt x="3765590" y="367328"/>
                </a:cubicBezTo>
                <a:lnTo>
                  <a:pt x="3769400" y="395640"/>
                </a:lnTo>
                <a:cubicBezTo>
                  <a:pt x="3769495" y="386211"/>
                  <a:pt x="3767733" y="376781"/>
                  <a:pt x="3765590" y="367327"/>
                </a:cubicBezTo>
                <a:lnTo>
                  <a:pt x="3765496" y="366890"/>
                </a:lnTo>
                <a:lnTo>
                  <a:pt x="3765590" y="367329"/>
                </a:lnTo>
                <a:cubicBezTo>
                  <a:pt x="3767734" y="376782"/>
                  <a:pt x="3769496" y="386212"/>
                  <a:pt x="3769401" y="395642"/>
                </a:cubicBezTo>
                <a:cubicBezTo>
                  <a:pt x="3769211" y="434697"/>
                  <a:pt x="3766163" y="473941"/>
                  <a:pt x="3762733" y="512804"/>
                </a:cubicBezTo>
                <a:lnTo>
                  <a:pt x="3753585" y="551981"/>
                </a:lnTo>
                <a:lnTo>
                  <a:pt x="3761553" y="517851"/>
                </a:lnTo>
                <a:lnTo>
                  <a:pt x="3752635" y="556048"/>
                </a:lnTo>
                <a:cubicBezTo>
                  <a:pt x="3750539" y="564049"/>
                  <a:pt x="3745015" y="572623"/>
                  <a:pt x="3746157" y="580051"/>
                </a:cubicBezTo>
                <a:cubicBezTo>
                  <a:pt x="3749491" y="601579"/>
                  <a:pt x="3747062" y="622201"/>
                  <a:pt x="3742776" y="642538"/>
                </a:cubicBezTo>
                <a:lnTo>
                  <a:pt x="3730253" y="694928"/>
                </a:lnTo>
                <a:lnTo>
                  <a:pt x="3742777" y="642537"/>
                </a:lnTo>
                <a:lnTo>
                  <a:pt x="3745909" y="621332"/>
                </a:lnTo>
                <a:lnTo>
                  <a:pt x="3742777" y="642539"/>
                </a:lnTo>
                <a:cubicBezTo>
                  <a:pt x="3738491" y="662876"/>
                  <a:pt x="3732347" y="682926"/>
                  <a:pt x="3728251" y="703310"/>
                </a:cubicBezTo>
                <a:cubicBezTo>
                  <a:pt x="3724441" y="722171"/>
                  <a:pt x="3715297" y="739888"/>
                  <a:pt x="3709011" y="758176"/>
                </a:cubicBezTo>
                <a:cubicBezTo>
                  <a:pt x="3707295" y="762938"/>
                  <a:pt x="3705771" y="768273"/>
                  <a:pt x="3706153" y="773037"/>
                </a:cubicBezTo>
                <a:cubicBezTo>
                  <a:pt x="3708439" y="800278"/>
                  <a:pt x="3711677" y="827331"/>
                  <a:pt x="3714153" y="854381"/>
                </a:cubicBezTo>
                <a:lnTo>
                  <a:pt x="3720034" y="889720"/>
                </a:lnTo>
                <a:lnTo>
                  <a:pt x="3720034" y="889720"/>
                </a:lnTo>
                <a:cubicBezTo>
                  <a:pt x="3716057" y="879003"/>
                  <a:pt x="3715295" y="866668"/>
                  <a:pt x="3714152" y="854379"/>
                </a:cubicBezTo>
                <a:lnTo>
                  <a:pt x="3706152" y="773035"/>
                </a:lnTo>
                <a:lnTo>
                  <a:pt x="3706152" y="773036"/>
                </a:lnTo>
                <a:cubicBezTo>
                  <a:pt x="3708438" y="800277"/>
                  <a:pt x="3711676" y="827330"/>
                  <a:pt x="3714152" y="854380"/>
                </a:cubicBezTo>
                <a:cubicBezTo>
                  <a:pt x="3715867" y="872813"/>
                  <a:pt x="3716724" y="891352"/>
                  <a:pt x="3728860" y="904372"/>
                </a:cubicBezTo>
                <a:lnTo>
                  <a:pt x="3728860" y="904372"/>
                </a:lnTo>
                <a:lnTo>
                  <a:pt x="3728860" y="904373"/>
                </a:lnTo>
                <a:lnTo>
                  <a:pt x="3745206" y="915345"/>
                </a:lnTo>
                <a:lnTo>
                  <a:pt x="3755683" y="927156"/>
                </a:lnTo>
                <a:cubicBezTo>
                  <a:pt x="3799691" y="994786"/>
                  <a:pt x="3798547" y="1030981"/>
                  <a:pt x="3752063" y="1097088"/>
                </a:cubicBezTo>
                <a:cubicBezTo>
                  <a:pt x="3747301" y="1103946"/>
                  <a:pt x="3743871" y="1118614"/>
                  <a:pt x="3747681" y="1123186"/>
                </a:cubicBezTo>
                <a:cubicBezTo>
                  <a:pt x="3755587" y="1132902"/>
                  <a:pt x="3761302" y="1142844"/>
                  <a:pt x="3765273" y="1152992"/>
                </a:cubicBezTo>
                <a:lnTo>
                  <a:pt x="3770699" y="1176621"/>
                </a:lnTo>
                <a:lnTo>
                  <a:pt x="3772400" y="1184030"/>
                </a:lnTo>
                <a:cubicBezTo>
                  <a:pt x="3774258" y="1205105"/>
                  <a:pt x="3770924" y="1226919"/>
                  <a:pt x="3765971" y="1249304"/>
                </a:cubicBezTo>
                <a:cubicBezTo>
                  <a:pt x="3764638" y="1255114"/>
                  <a:pt x="3763971" y="1262115"/>
                  <a:pt x="3764424" y="1268759"/>
                </a:cubicBezTo>
                <a:lnTo>
                  <a:pt x="3769590" y="1286070"/>
                </a:lnTo>
                <a:lnTo>
                  <a:pt x="3769590" y="1286069"/>
                </a:lnTo>
                <a:lnTo>
                  <a:pt x="3764423" y="1268758"/>
                </a:lnTo>
                <a:cubicBezTo>
                  <a:pt x="3764875" y="1275402"/>
                  <a:pt x="3766447" y="1281689"/>
                  <a:pt x="3769590" y="1286070"/>
                </a:cubicBezTo>
                <a:cubicBezTo>
                  <a:pt x="3784163" y="1306930"/>
                  <a:pt x="3790403" y="1328553"/>
                  <a:pt x="3791927" y="1350628"/>
                </a:cubicBezTo>
                <a:lnTo>
                  <a:pt x="3786333" y="1413840"/>
                </a:lnTo>
                <a:lnTo>
                  <a:pt x="3790163" y="1370566"/>
                </a:lnTo>
                <a:lnTo>
                  <a:pt x="3785975" y="1417901"/>
                </a:lnTo>
                <a:cubicBezTo>
                  <a:pt x="3784641" y="1424950"/>
                  <a:pt x="3777401" y="1433524"/>
                  <a:pt x="3770735" y="1436570"/>
                </a:cubicBezTo>
                <a:cubicBezTo>
                  <a:pt x="3747112" y="1447430"/>
                  <a:pt x="3739110" y="1467815"/>
                  <a:pt x="3732441" y="1490294"/>
                </a:cubicBezTo>
                <a:lnTo>
                  <a:pt x="3699878" y="1592009"/>
                </a:lnTo>
                <a:lnTo>
                  <a:pt x="3726625" y="1508458"/>
                </a:lnTo>
                <a:lnTo>
                  <a:pt x="3698531" y="1596214"/>
                </a:lnTo>
                <a:cubicBezTo>
                  <a:pt x="3696054" y="1604979"/>
                  <a:pt x="3697579" y="1615837"/>
                  <a:pt x="3700436" y="1624981"/>
                </a:cubicBezTo>
                <a:cubicBezTo>
                  <a:pt x="3705294" y="1640603"/>
                  <a:pt x="3713819" y="1653367"/>
                  <a:pt x="3723940" y="1664940"/>
                </a:cubicBezTo>
                <a:lnTo>
                  <a:pt x="3723941" y="1664940"/>
                </a:lnTo>
                <a:lnTo>
                  <a:pt x="3723941" y="1664940"/>
                </a:lnTo>
                <a:lnTo>
                  <a:pt x="3742465" y="1683318"/>
                </a:lnTo>
                <a:lnTo>
                  <a:pt x="3757017" y="1697754"/>
                </a:lnTo>
                <a:cubicBezTo>
                  <a:pt x="3766924" y="1707280"/>
                  <a:pt x="3773972" y="1720424"/>
                  <a:pt x="3779686" y="1733189"/>
                </a:cubicBezTo>
                <a:cubicBezTo>
                  <a:pt x="3794357" y="1766336"/>
                  <a:pt x="3807501" y="1800247"/>
                  <a:pt x="3821407" y="1833776"/>
                </a:cubicBezTo>
                <a:cubicBezTo>
                  <a:pt x="3822741" y="1837014"/>
                  <a:pt x="3826170" y="1839680"/>
                  <a:pt x="3829028" y="1842159"/>
                </a:cubicBezTo>
                <a:lnTo>
                  <a:pt x="3829028" y="1842159"/>
                </a:lnTo>
                <a:lnTo>
                  <a:pt x="3829029" y="1842160"/>
                </a:lnTo>
                <a:lnTo>
                  <a:pt x="3919520" y="1916456"/>
                </a:lnTo>
                <a:lnTo>
                  <a:pt x="3934949" y="1933220"/>
                </a:lnTo>
                <a:lnTo>
                  <a:pt x="3934949" y="1933220"/>
                </a:lnTo>
                <a:lnTo>
                  <a:pt x="3934950" y="1933221"/>
                </a:lnTo>
                <a:cubicBezTo>
                  <a:pt x="3942570" y="1940461"/>
                  <a:pt x="3949811" y="1949605"/>
                  <a:pt x="3958955" y="1953415"/>
                </a:cubicBezTo>
                <a:lnTo>
                  <a:pt x="3990982" y="1978656"/>
                </a:lnTo>
                <a:lnTo>
                  <a:pt x="4005437" y="2016470"/>
                </a:lnTo>
                <a:cubicBezTo>
                  <a:pt x="4010390" y="2042571"/>
                  <a:pt x="4014582" y="2068670"/>
                  <a:pt x="4020296" y="2094579"/>
                </a:cubicBezTo>
                <a:cubicBezTo>
                  <a:pt x="4027154" y="2126202"/>
                  <a:pt x="4034584" y="2157637"/>
                  <a:pt x="4042967" y="2188880"/>
                </a:cubicBezTo>
                <a:cubicBezTo>
                  <a:pt x="4046587" y="2202405"/>
                  <a:pt x="4050777" y="2216693"/>
                  <a:pt x="4058207" y="2228315"/>
                </a:cubicBezTo>
                <a:cubicBezTo>
                  <a:pt x="4078782" y="2260891"/>
                  <a:pt x="4092688" y="2295754"/>
                  <a:pt x="4087164" y="2334045"/>
                </a:cubicBezTo>
                <a:cubicBezTo>
                  <a:pt x="4082782" y="2364716"/>
                  <a:pt x="4094022" y="2390435"/>
                  <a:pt x="4111549" y="2409486"/>
                </a:cubicBezTo>
                <a:cubicBezTo>
                  <a:pt x="4119503" y="2418155"/>
                  <a:pt x="4125016" y="2426977"/>
                  <a:pt x="4128650" y="2435913"/>
                </a:cubicBezTo>
                <a:lnTo>
                  <a:pt x="4134481" y="2463018"/>
                </a:lnTo>
                <a:lnTo>
                  <a:pt x="4132419" y="2490552"/>
                </a:lnTo>
                <a:lnTo>
                  <a:pt x="4125838" y="2518264"/>
                </a:lnTo>
                <a:cubicBezTo>
                  <a:pt x="4123171" y="2527790"/>
                  <a:pt x="4122027" y="2536457"/>
                  <a:pt x="4122194" y="2545006"/>
                </a:cubicBezTo>
                <a:lnTo>
                  <a:pt x="4122194" y="2545007"/>
                </a:lnTo>
                <a:cubicBezTo>
                  <a:pt x="4122360" y="2553556"/>
                  <a:pt x="4123837" y="2561986"/>
                  <a:pt x="4126408" y="2571035"/>
                </a:cubicBezTo>
                <a:cubicBezTo>
                  <a:pt x="4132409" y="2591991"/>
                  <a:pt x="4143554" y="2609470"/>
                  <a:pt x="4156770" y="2625091"/>
                </a:cubicBezTo>
                <a:lnTo>
                  <a:pt x="4156771" y="2625092"/>
                </a:lnTo>
                <a:lnTo>
                  <a:pt x="4156771" y="2625092"/>
                </a:lnTo>
                <a:lnTo>
                  <a:pt x="4199562" y="2668002"/>
                </a:lnTo>
                <a:lnTo>
                  <a:pt x="4229043" y="2704676"/>
                </a:lnTo>
                <a:cubicBezTo>
                  <a:pt x="4236807" y="2717583"/>
                  <a:pt x="4242808" y="2731157"/>
                  <a:pt x="4247952" y="2745349"/>
                </a:cubicBezTo>
                <a:lnTo>
                  <a:pt x="4247953" y="2745352"/>
                </a:lnTo>
                <a:lnTo>
                  <a:pt x="4253873" y="2778006"/>
                </a:lnTo>
                <a:lnTo>
                  <a:pt x="4253453" y="2785440"/>
                </a:lnTo>
                <a:lnTo>
                  <a:pt x="4243374" y="2811780"/>
                </a:lnTo>
                <a:lnTo>
                  <a:pt x="4243370" y="2811787"/>
                </a:lnTo>
                <a:lnTo>
                  <a:pt x="4243371" y="2811787"/>
                </a:lnTo>
                <a:lnTo>
                  <a:pt x="4243374" y="2811780"/>
                </a:lnTo>
                <a:lnTo>
                  <a:pt x="4253024" y="2793023"/>
                </a:lnTo>
                <a:lnTo>
                  <a:pt x="4253453" y="2785440"/>
                </a:lnTo>
                <a:lnTo>
                  <a:pt x="4253454" y="2785440"/>
                </a:lnTo>
                <a:lnTo>
                  <a:pt x="4253025" y="2793024"/>
                </a:lnTo>
                <a:cubicBezTo>
                  <a:pt x="4249476" y="2806740"/>
                  <a:pt x="4240332" y="2818123"/>
                  <a:pt x="4224520" y="2826696"/>
                </a:cubicBezTo>
                <a:cubicBezTo>
                  <a:pt x="4215565" y="2831459"/>
                  <a:pt x="4205087" y="2839841"/>
                  <a:pt x="4202421" y="2848795"/>
                </a:cubicBezTo>
                <a:lnTo>
                  <a:pt x="4185787" y="2903553"/>
                </a:lnTo>
                <a:lnTo>
                  <a:pt x="4185787" y="2903550"/>
                </a:lnTo>
                <a:lnTo>
                  <a:pt x="4202420" y="2848794"/>
                </a:lnTo>
                <a:cubicBezTo>
                  <a:pt x="4203753" y="2844317"/>
                  <a:pt x="4207039" y="2839983"/>
                  <a:pt x="4211111" y="2836173"/>
                </a:cubicBezTo>
                <a:lnTo>
                  <a:pt x="4211111" y="2836172"/>
                </a:lnTo>
                <a:lnTo>
                  <a:pt x="4202420" y="2848793"/>
                </a:lnTo>
                <a:cubicBezTo>
                  <a:pt x="4197420" y="2865010"/>
                  <a:pt x="4191562" y="2881307"/>
                  <a:pt x="4186816" y="2897785"/>
                </a:cubicBezTo>
                <a:lnTo>
                  <a:pt x="4185787" y="2903550"/>
                </a:lnTo>
                <a:lnTo>
                  <a:pt x="4182513" y="2914328"/>
                </a:lnTo>
                <a:lnTo>
                  <a:pt x="4177882" y="2947859"/>
                </a:lnTo>
                <a:lnTo>
                  <a:pt x="4177881" y="2947862"/>
                </a:lnTo>
                <a:lnTo>
                  <a:pt x="4177881" y="2947863"/>
                </a:lnTo>
                <a:cubicBezTo>
                  <a:pt x="4177512" y="2959157"/>
                  <a:pt x="4178512" y="2970576"/>
                  <a:pt x="4181465" y="2982149"/>
                </a:cubicBezTo>
                <a:lnTo>
                  <a:pt x="4191620" y="3064875"/>
                </a:lnTo>
                <a:lnTo>
                  <a:pt x="4193158" y="3077402"/>
                </a:lnTo>
                <a:lnTo>
                  <a:pt x="4180703" y="3172654"/>
                </a:lnTo>
                <a:cubicBezTo>
                  <a:pt x="4154794" y="3276480"/>
                  <a:pt x="4127362" y="3380305"/>
                  <a:pt x="4133076" y="3489467"/>
                </a:cubicBezTo>
                <a:cubicBezTo>
                  <a:pt x="4134028" y="3507563"/>
                  <a:pt x="4122407" y="3529090"/>
                  <a:pt x="4110977" y="3544713"/>
                </a:cubicBezTo>
                <a:cubicBezTo>
                  <a:pt x="4100119" y="3559668"/>
                  <a:pt x="4094260" y="3566812"/>
                  <a:pt x="4093355" y="3574408"/>
                </a:cubicBezTo>
                <a:lnTo>
                  <a:pt x="4093355" y="3574409"/>
                </a:lnTo>
                <a:cubicBezTo>
                  <a:pt x="4092450" y="3582005"/>
                  <a:pt x="4096499" y="3590054"/>
                  <a:pt x="4105453" y="3606818"/>
                </a:cubicBezTo>
                <a:cubicBezTo>
                  <a:pt x="4109835" y="3614820"/>
                  <a:pt x="4112501" y="3624726"/>
                  <a:pt x="4118979" y="3630633"/>
                </a:cubicBezTo>
                <a:lnTo>
                  <a:pt x="4122548" y="3635421"/>
                </a:lnTo>
                <a:lnTo>
                  <a:pt x="4136708" y="3654417"/>
                </a:lnTo>
                <a:lnTo>
                  <a:pt x="4139014" y="3663533"/>
                </a:lnTo>
                <a:lnTo>
                  <a:pt x="4143221" y="3680164"/>
                </a:lnTo>
                <a:cubicBezTo>
                  <a:pt x="4144745" y="3697834"/>
                  <a:pt x="4141554" y="3716360"/>
                  <a:pt x="4139173" y="3734839"/>
                </a:cubicBezTo>
                <a:cubicBezTo>
                  <a:pt x="4138221" y="3741317"/>
                  <a:pt x="4136887" y="3749127"/>
                  <a:pt x="4139555" y="3754654"/>
                </a:cubicBezTo>
                <a:cubicBezTo>
                  <a:pt x="4151555" y="3779609"/>
                  <a:pt x="4147365" y="3800755"/>
                  <a:pt x="4130981" y="3822474"/>
                </a:cubicBezTo>
                <a:cubicBezTo>
                  <a:pt x="4123932" y="3831903"/>
                  <a:pt x="4118312" y="3842047"/>
                  <a:pt x="4116646" y="3852620"/>
                </a:cubicBezTo>
                <a:lnTo>
                  <a:pt x="4117426" y="3868765"/>
                </a:lnTo>
                <a:lnTo>
                  <a:pt x="4117425" y="3868764"/>
                </a:lnTo>
                <a:lnTo>
                  <a:pt x="4117425" y="3868765"/>
                </a:lnTo>
                <a:cubicBezTo>
                  <a:pt x="4118884" y="3874231"/>
                  <a:pt x="4121647" y="3879767"/>
                  <a:pt x="4126028" y="3885339"/>
                </a:cubicBezTo>
                <a:cubicBezTo>
                  <a:pt x="4135744" y="3897722"/>
                  <a:pt x="4143150" y="3910319"/>
                  <a:pt x="4148409" y="3923125"/>
                </a:cubicBezTo>
                <a:lnTo>
                  <a:pt x="4157913" y="3962160"/>
                </a:lnTo>
                <a:lnTo>
                  <a:pt x="4155523" y="4002410"/>
                </a:lnTo>
                <a:lnTo>
                  <a:pt x="4151791" y="4014033"/>
                </a:lnTo>
                <a:lnTo>
                  <a:pt x="4142220" y="4043839"/>
                </a:lnTo>
                <a:cubicBezTo>
                  <a:pt x="4133457" y="4063842"/>
                  <a:pt x="4128075" y="4083702"/>
                  <a:pt x="4127099" y="4103825"/>
                </a:cubicBezTo>
                <a:lnTo>
                  <a:pt x="4127099" y="4103826"/>
                </a:lnTo>
                <a:lnTo>
                  <a:pt x="4127099" y="4103826"/>
                </a:lnTo>
                <a:lnTo>
                  <a:pt x="4127327" y="4107346"/>
                </a:lnTo>
                <a:lnTo>
                  <a:pt x="4129066" y="4134256"/>
                </a:lnTo>
                <a:lnTo>
                  <a:pt x="4132561" y="4145899"/>
                </a:lnTo>
                <a:lnTo>
                  <a:pt x="4138410" y="4165384"/>
                </a:lnTo>
                <a:lnTo>
                  <a:pt x="4142315" y="4192388"/>
                </a:lnTo>
                <a:lnTo>
                  <a:pt x="4142315" y="4192387"/>
                </a:lnTo>
                <a:cubicBezTo>
                  <a:pt x="4142411" y="4182767"/>
                  <a:pt x="4141839" y="4173480"/>
                  <a:pt x="4138410" y="4165383"/>
                </a:cubicBezTo>
                <a:lnTo>
                  <a:pt x="4132561" y="4145899"/>
                </a:lnTo>
                <a:lnTo>
                  <a:pt x="4130381" y="4138635"/>
                </a:lnTo>
                <a:lnTo>
                  <a:pt x="4138411" y="4165385"/>
                </a:lnTo>
                <a:cubicBezTo>
                  <a:pt x="4145269" y="4181578"/>
                  <a:pt x="4140697" y="4202533"/>
                  <a:pt x="4142221" y="4221393"/>
                </a:cubicBezTo>
                <a:lnTo>
                  <a:pt x="4147936" y="4253015"/>
                </a:lnTo>
                <a:lnTo>
                  <a:pt x="4147936" y="4253014"/>
                </a:lnTo>
                <a:lnTo>
                  <a:pt x="4142220" y="4221391"/>
                </a:lnTo>
                <a:lnTo>
                  <a:pt x="4142220" y="4221392"/>
                </a:lnTo>
                <a:cubicBezTo>
                  <a:pt x="4142982" y="4232061"/>
                  <a:pt x="4143172" y="4243873"/>
                  <a:pt x="4147936" y="4253015"/>
                </a:cubicBezTo>
                <a:cubicBezTo>
                  <a:pt x="4160129" y="4277402"/>
                  <a:pt x="4175749" y="4300071"/>
                  <a:pt x="4187752" y="4324646"/>
                </a:cubicBezTo>
                <a:lnTo>
                  <a:pt x="4196706" y="4363891"/>
                </a:lnTo>
                <a:lnTo>
                  <a:pt x="4195944" y="4482004"/>
                </a:lnTo>
                <a:cubicBezTo>
                  <a:pt x="4193276" y="4546776"/>
                  <a:pt x="4192704" y="4612500"/>
                  <a:pt x="4135934" y="4659174"/>
                </a:cubicBezTo>
                <a:cubicBezTo>
                  <a:pt x="4131362" y="4662986"/>
                  <a:pt x="4128694" y="4671176"/>
                  <a:pt x="4127932" y="4677655"/>
                </a:cubicBezTo>
                <a:cubicBezTo>
                  <a:pt x="4124313" y="4707564"/>
                  <a:pt x="4123931" y="4738235"/>
                  <a:pt x="4118025" y="4767764"/>
                </a:cubicBezTo>
                <a:cubicBezTo>
                  <a:pt x="4115644" y="4779575"/>
                  <a:pt x="4114835" y="4790387"/>
                  <a:pt x="4116716" y="4800483"/>
                </a:cubicBezTo>
                <a:lnTo>
                  <a:pt x="4116716" y="4800484"/>
                </a:lnTo>
                <a:cubicBezTo>
                  <a:pt x="4118597" y="4810581"/>
                  <a:pt x="4123170" y="4819964"/>
                  <a:pt x="4131552" y="4828917"/>
                </a:cubicBezTo>
                <a:lnTo>
                  <a:pt x="4153732" y="4863343"/>
                </a:lnTo>
                <a:lnTo>
                  <a:pt x="4161262" y="4889275"/>
                </a:lnTo>
                <a:lnTo>
                  <a:pt x="4159557" y="4912168"/>
                </a:lnTo>
                <a:cubicBezTo>
                  <a:pt x="4157842" y="4919978"/>
                  <a:pt x="4157485" y="4927122"/>
                  <a:pt x="4158155" y="4933804"/>
                </a:cubicBezTo>
                <a:lnTo>
                  <a:pt x="4158155" y="4933805"/>
                </a:lnTo>
                <a:lnTo>
                  <a:pt x="4158155" y="4933805"/>
                </a:lnTo>
                <a:lnTo>
                  <a:pt x="4158155" y="4933806"/>
                </a:lnTo>
                <a:lnTo>
                  <a:pt x="4162017" y="4949117"/>
                </a:lnTo>
                <a:lnTo>
                  <a:pt x="4162914" y="4952673"/>
                </a:lnTo>
                <a:lnTo>
                  <a:pt x="4162914" y="4952673"/>
                </a:lnTo>
                <a:lnTo>
                  <a:pt x="4162915" y="4952675"/>
                </a:lnTo>
                <a:lnTo>
                  <a:pt x="4165708" y="4957457"/>
                </a:lnTo>
                <a:lnTo>
                  <a:pt x="4166985" y="4961456"/>
                </a:lnTo>
                <a:cubicBezTo>
                  <a:pt x="4171496" y="4970098"/>
                  <a:pt x="4177202" y="4978394"/>
                  <a:pt x="4182989" y="4987038"/>
                </a:cubicBezTo>
                <a:cubicBezTo>
                  <a:pt x="4194228" y="5003802"/>
                  <a:pt x="4208326" y="5022853"/>
                  <a:pt x="4209468" y="5041522"/>
                </a:cubicBezTo>
                <a:lnTo>
                  <a:pt x="4209469" y="5041526"/>
                </a:lnTo>
                <a:lnTo>
                  <a:pt x="4209471" y="5041534"/>
                </a:lnTo>
                <a:lnTo>
                  <a:pt x="4214091" y="5064790"/>
                </a:lnTo>
                <a:lnTo>
                  <a:pt x="4216265" y="5070583"/>
                </a:lnTo>
                <a:lnTo>
                  <a:pt x="4216684" y="5072376"/>
                </a:lnTo>
                <a:lnTo>
                  <a:pt x="4219221" y="5078851"/>
                </a:lnTo>
                <a:lnTo>
                  <a:pt x="4222628" y="5087547"/>
                </a:lnTo>
                <a:lnTo>
                  <a:pt x="4228888" y="5104254"/>
                </a:lnTo>
                <a:lnTo>
                  <a:pt x="4232217" y="5118585"/>
                </a:lnTo>
                <a:lnTo>
                  <a:pt x="4235616" y="5133225"/>
                </a:lnTo>
                <a:lnTo>
                  <a:pt x="4228901" y="5166113"/>
                </a:lnTo>
                <a:lnTo>
                  <a:pt x="4228901" y="5166114"/>
                </a:lnTo>
                <a:lnTo>
                  <a:pt x="4229555" y="5171772"/>
                </a:lnTo>
                <a:lnTo>
                  <a:pt x="4229592" y="5172091"/>
                </a:lnTo>
                <a:lnTo>
                  <a:pt x="4230113" y="5173518"/>
                </a:lnTo>
                <a:lnTo>
                  <a:pt x="4232139" y="5179068"/>
                </a:lnTo>
                <a:lnTo>
                  <a:pt x="4231993" y="5223404"/>
                </a:lnTo>
                <a:lnTo>
                  <a:pt x="4231973" y="5229433"/>
                </a:lnTo>
                <a:lnTo>
                  <a:pt x="4224048" y="5244084"/>
                </a:lnTo>
                <a:lnTo>
                  <a:pt x="4208516" y="5272796"/>
                </a:lnTo>
                <a:lnTo>
                  <a:pt x="4208513" y="5272804"/>
                </a:lnTo>
                <a:lnTo>
                  <a:pt x="4204791" y="5278094"/>
                </a:lnTo>
                <a:lnTo>
                  <a:pt x="4190245" y="5298775"/>
                </a:lnTo>
                <a:lnTo>
                  <a:pt x="4187099" y="5308180"/>
                </a:lnTo>
                <a:lnTo>
                  <a:pt x="4184612" y="5312288"/>
                </a:lnTo>
                <a:lnTo>
                  <a:pt x="4184018" y="5317389"/>
                </a:lnTo>
                <a:lnTo>
                  <a:pt x="4181083" y="5326163"/>
                </a:lnTo>
                <a:lnTo>
                  <a:pt x="4179637" y="5355014"/>
                </a:lnTo>
                <a:lnTo>
                  <a:pt x="4179637" y="5355015"/>
                </a:lnTo>
                <a:lnTo>
                  <a:pt x="4179637" y="5355016"/>
                </a:lnTo>
                <a:lnTo>
                  <a:pt x="4179637" y="5355016"/>
                </a:lnTo>
                <a:lnTo>
                  <a:pt x="4179803" y="5356049"/>
                </a:lnTo>
                <a:lnTo>
                  <a:pt x="4184513" y="5385385"/>
                </a:lnTo>
                <a:cubicBezTo>
                  <a:pt x="4187752" y="5398722"/>
                  <a:pt x="4190038" y="5412058"/>
                  <a:pt x="4192704" y="5425583"/>
                </a:cubicBezTo>
                <a:cubicBezTo>
                  <a:pt x="4196514" y="5443871"/>
                  <a:pt x="4200516" y="5462352"/>
                  <a:pt x="4204326" y="5480638"/>
                </a:cubicBezTo>
                <a:lnTo>
                  <a:pt x="4208850" y="5507668"/>
                </a:lnTo>
                <a:lnTo>
                  <a:pt x="4206630" y="5520422"/>
                </a:lnTo>
                <a:lnTo>
                  <a:pt x="4206630" y="5520423"/>
                </a:lnTo>
                <a:lnTo>
                  <a:pt x="4206630" y="5520423"/>
                </a:lnTo>
                <a:lnTo>
                  <a:pt x="4198230" y="5531693"/>
                </a:lnTo>
                <a:cubicBezTo>
                  <a:pt x="4191181" y="5537600"/>
                  <a:pt x="4187989" y="5542649"/>
                  <a:pt x="4188085" y="5547578"/>
                </a:cubicBezTo>
                <a:lnTo>
                  <a:pt x="4188085" y="5547579"/>
                </a:lnTo>
                <a:lnTo>
                  <a:pt x="4188085" y="5547579"/>
                </a:lnTo>
                <a:lnTo>
                  <a:pt x="4188085" y="5547579"/>
                </a:lnTo>
                <a:lnTo>
                  <a:pt x="4190236" y="5550988"/>
                </a:lnTo>
                <a:lnTo>
                  <a:pt x="4197658" y="5562747"/>
                </a:lnTo>
                <a:lnTo>
                  <a:pt x="4219306" y="5585141"/>
                </a:lnTo>
                <a:lnTo>
                  <a:pt x="4226526" y="5592610"/>
                </a:lnTo>
                <a:lnTo>
                  <a:pt x="4248571" y="5625901"/>
                </a:lnTo>
                <a:cubicBezTo>
                  <a:pt x="4260811" y="5649333"/>
                  <a:pt x="4267954" y="5675337"/>
                  <a:pt x="4268906" y="5704484"/>
                </a:cubicBezTo>
                <a:cubicBezTo>
                  <a:pt x="4269288" y="5716486"/>
                  <a:pt x="4271954" y="5728679"/>
                  <a:pt x="4274812" y="5740489"/>
                </a:cubicBezTo>
                <a:cubicBezTo>
                  <a:pt x="4276527" y="5747729"/>
                  <a:pt x="4278433" y="5756494"/>
                  <a:pt x="4283577" y="5760874"/>
                </a:cubicBezTo>
                <a:cubicBezTo>
                  <a:pt x="4322820" y="5794975"/>
                  <a:pt x="4350063" y="5837458"/>
                  <a:pt x="4371972" y="5883752"/>
                </a:cubicBezTo>
                <a:lnTo>
                  <a:pt x="4382997" y="5909351"/>
                </a:lnTo>
                <a:lnTo>
                  <a:pt x="4382997" y="5909351"/>
                </a:lnTo>
                <a:lnTo>
                  <a:pt x="4383111" y="5909792"/>
                </a:lnTo>
                <a:lnTo>
                  <a:pt x="4387375" y="5926272"/>
                </a:lnTo>
                <a:lnTo>
                  <a:pt x="4389878" y="5935950"/>
                </a:lnTo>
                <a:cubicBezTo>
                  <a:pt x="4391021" y="5945284"/>
                  <a:pt x="4390640" y="5954857"/>
                  <a:pt x="4389711" y="5964478"/>
                </a:cubicBezTo>
                <a:lnTo>
                  <a:pt x="4386711" y="5989516"/>
                </a:lnTo>
                <a:lnTo>
                  <a:pt x="4386258" y="5993291"/>
                </a:lnTo>
                <a:cubicBezTo>
                  <a:pt x="4385116" y="6004531"/>
                  <a:pt x="4385306" y="6017485"/>
                  <a:pt x="4379782" y="6026440"/>
                </a:cubicBezTo>
                <a:cubicBezTo>
                  <a:pt x="4362445" y="6054825"/>
                  <a:pt x="4343777" y="6082258"/>
                  <a:pt x="4323582" y="6108738"/>
                </a:cubicBezTo>
                <a:cubicBezTo>
                  <a:pt x="4314914" y="6120074"/>
                  <a:pt x="4309961" y="6126884"/>
                  <a:pt x="4309890" y="6133314"/>
                </a:cubicBezTo>
                <a:lnTo>
                  <a:pt x="4309890" y="6133315"/>
                </a:lnTo>
                <a:lnTo>
                  <a:pt x="4309890" y="6133315"/>
                </a:lnTo>
                <a:lnTo>
                  <a:pt x="4309890" y="6133316"/>
                </a:lnTo>
                <a:lnTo>
                  <a:pt x="4311930" y="6138760"/>
                </a:lnTo>
                <a:lnTo>
                  <a:pt x="4313590" y="6143192"/>
                </a:lnTo>
                <a:cubicBezTo>
                  <a:pt x="4316141" y="6146734"/>
                  <a:pt x="4320059" y="6150698"/>
                  <a:pt x="4325488" y="6155603"/>
                </a:cubicBezTo>
                <a:cubicBezTo>
                  <a:pt x="4347777" y="6175798"/>
                  <a:pt x="4359397" y="6200945"/>
                  <a:pt x="4364159" y="6228757"/>
                </a:cubicBezTo>
                <a:lnTo>
                  <a:pt x="4381496" y="6361540"/>
                </a:lnTo>
                <a:lnTo>
                  <a:pt x="4381496" y="6361539"/>
                </a:lnTo>
                <a:cubicBezTo>
                  <a:pt x="4377876" y="6317151"/>
                  <a:pt x="4371590" y="6272764"/>
                  <a:pt x="4364159" y="6228756"/>
                </a:cubicBezTo>
                <a:lnTo>
                  <a:pt x="4351397" y="6189324"/>
                </a:lnTo>
                <a:lnTo>
                  <a:pt x="4351397" y="6189324"/>
                </a:lnTo>
                <a:cubicBezTo>
                  <a:pt x="4357683" y="6201612"/>
                  <a:pt x="4361779" y="6214852"/>
                  <a:pt x="4364160" y="6228758"/>
                </a:cubicBezTo>
                <a:cubicBezTo>
                  <a:pt x="4371591" y="6272766"/>
                  <a:pt x="4377877" y="6317153"/>
                  <a:pt x="4381497" y="6361541"/>
                </a:cubicBezTo>
                <a:lnTo>
                  <a:pt x="4380050" y="6387174"/>
                </a:lnTo>
                <a:lnTo>
                  <a:pt x="4381289" y="6365204"/>
                </a:lnTo>
                <a:lnTo>
                  <a:pt x="4380007" y="6387910"/>
                </a:lnTo>
                <a:lnTo>
                  <a:pt x="4378243" y="6391549"/>
                </a:lnTo>
                <a:lnTo>
                  <a:pt x="4370589" y="6407332"/>
                </a:lnTo>
                <a:lnTo>
                  <a:pt x="4370589" y="6407333"/>
                </a:lnTo>
                <a:lnTo>
                  <a:pt x="4378243" y="6391549"/>
                </a:lnTo>
                <a:lnTo>
                  <a:pt x="4380008" y="6387910"/>
                </a:lnTo>
                <a:lnTo>
                  <a:pt x="4380008" y="6387911"/>
                </a:lnTo>
                <a:cubicBezTo>
                  <a:pt x="4374579" y="6410656"/>
                  <a:pt x="4357255" y="6422979"/>
                  <a:pt x="4327393" y="6428981"/>
                </a:cubicBezTo>
                <a:cubicBezTo>
                  <a:pt x="4305294" y="6433553"/>
                  <a:pt x="4281290" y="6439460"/>
                  <a:pt x="4275385" y="6463842"/>
                </a:cubicBezTo>
                <a:lnTo>
                  <a:pt x="4275379" y="6463863"/>
                </a:lnTo>
                <a:lnTo>
                  <a:pt x="4275382" y="6463849"/>
                </a:lnTo>
                <a:lnTo>
                  <a:pt x="4275384" y="6463841"/>
                </a:lnTo>
                <a:cubicBezTo>
                  <a:pt x="4278336" y="6451650"/>
                  <a:pt x="4285813" y="6444077"/>
                  <a:pt x="4295315" y="6438981"/>
                </a:cubicBezTo>
                <a:lnTo>
                  <a:pt x="4275384" y="6463840"/>
                </a:lnTo>
                <a:lnTo>
                  <a:pt x="4275382" y="6463849"/>
                </a:lnTo>
                <a:lnTo>
                  <a:pt x="4261586" y="6513012"/>
                </a:lnTo>
                <a:lnTo>
                  <a:pt x="4242781" y="6546194"/>
                </a:lnTo>
                <a:lnTo>
                  <a:pt x="4242781" y="6546195"/>
                </a:lnTo>
                <a:lnTo>
                  <a:pt x="4259119" y="6521804"/>
                </a:lnTo>
                <a:lnTo>
                  <a:pt x="4261586" y="6513012"/>
                </a:lnTo>
                <a:lnTo>
                  <a:pt x="4261589" y="6513008"/>
                </a:lnTo>
                <a:lnTo>
                  <a:pt x="4259120" y="6521805"/>
                </a:lnTo>
                <a:cubicBezTo>
                  <a:pt x="4255084" y="6530687"/>
                  <a:pt x="4249887" y="6538939"/>
                  <a:pt x="4242782" y="6546196"/>
                </a:cubicBezTo>
                <a:lnTo>
                  <a:pt x="4214995" y="6564621"/>
                </a:lnTo>
                <a:lnTo>
                  <a:pt x="4214994" y="6564620"/>
                </a:lnTo>
                <a:lnTo>
                  <a:pt x="4214994" y="6564621"/>
                </a:lnTo>
                <a:lnTo>
                  <a:pt x="4214995" y="6564622"/>
                </a:lnTo>
                <a:lnTo>
                  <a:pt x="4214995" y="6564622"/>
                </a:lnTo>
                <a:lnTo>
                  <a:pt x="4237473" y="6588626"/>
                </a:lnTo>
                <a:lnTo>
                  <a:pt x="4254095" y="6625225"/>
                </a:lnTo>
                <a:lnTo>
                  <a:pt x="4254084" y="6645552"/>
                </a:lnTo>
                <a:lnTo>
                  <a:pt x="4254084" y="6645553"/>
                </a:lnTo>
                <a:lnTo>
                  <a:pt x="4247000" y="6662541"/>
                </a:lnTo>
                <a:cubicBezTo>
                  <a:pt x="4236332" y="6676448"/>
                  <a:pt x="4231997" y="6689783"/>
                  <a:pt x="4232402" y="6702976"/>
                </a:cubicBezTo>
                <a:lnTo>
                  <a:pt x="4232402" y="6702977"/>
                </a:lnTo>
                <a:cubicBezTo>
                  <a:pt x="4232807" y="6716169"/>
                  <a:pt x="4237951" y="6729219"/>
                  <a:pt x="4246238" y="6742553"/>
                </a:cubicBezTo>
                <a:cubicBezTo>
                  <a:pt x="4253096" y="6753698"/>
                  <a:pt x="4257847" y="6765164"/>
                  <a:pt x="4260942" y="6776800"/>
                </a:cubicBezTo>
                <a:lnTo>
                  <a:pt x="4265716" y="6812064"/>
                </a:lnTo>
                <a:lnTo>
                  <a:pt x="4265716" y="6812063"/>
                </a:lnTo>
                <a:lnTo>
                  <a:pt x="4260942" y="6776799"/>
                </a:lnTo>
                <a:lnTo>
                  <a:pt x="4260943" y="6776800"/>
                </a:lnTo>
                <a:cubicBezTo>
                  <a:pt x="4264038" y="6788436"/>
                  <a:pt x="4265479" y="6800242"/>
                  <a:pt x="4265717" y="6812065"/>
                </a:cubicBezTo>
                <a:lnTo>
                  <a:pt x="4259554" y="6858001"/>
                </a:lnTo>
                <a:lnTo>
                  <a:pt x="4259553" y="6858001"/>
                </a:lnTo>
                <a:lnTo>
                  <a:pt x="4259553" y="6858002"/>
                </a:lnTo>
                <a:lnTo>
                  <a:pt x="0" y="6858002"/>
                </a:lnTo>
                <a:lnTo>
                  <a:pt x="0" y="2"/>
                </a:lnTo>
                <a:lnTo>
                  <a:pt x="3766492" y="1"/>
                </a:lnTo>
                <a:lnTo>
                  <a:pt x="3769210" y="21486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45C53762-0A77-4006-A90B-5C60D8702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xmlns="" id="{625AEF3B-FB44-4F36-AEF4-DC87C19CD12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334000" y="3841794"/>
            <a:ext cx="6096000" cy="1985962"/>
          </a:xfrm>
        </p:spPr>
        <p:txBody>
          <a:bodyPr anchor="t">
            <a:noAutofit/>
          </a:bodyPr>
          <a:lstStyle>
            <a:lvl1pPr marL="0" indent="0" algn="l">
              <a:buNone/>
              <a:defRPr lang="en-US" sz="2000" kern="1200" baseline="0" dirty="0" smtClean="0">
                <a:solidFill>
                  <a:schemeClr val="tx2">
                    <a:lumMod val="9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C2CB7C31-FFF7-445F-BB34-14389A716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r>
              <a:rPr lang="en-US">
                <a:solidFill>
                  <a:schemeClr val="tx1">
                    <a:alpha val="70000"/>
                  </a:schemeClr>
                </a:solidFill>
              </a:rPr>
              <a:t>Sample Footer Text</a:t>
            </a:r>
            <a:endParaRPr lang="en-US" dirty="0">
              <a:solidFill>
                <a:schemeClr val="tx1">
                  <a:alpha val="70000"/>
                </a:schemeClr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51E7E469-8463-485F-A508-D17F7C8CDC3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3697284" y="-1"/>
            <a:ext cx="884241" cy="6858001"/>
            <a:chOff x="3697284" y="-1"/>
            <a:chExt cx="884241" cy="6858001"/>
          </a:xfrm>
          <a:effectLst>
            <a:outerShdw blurRad="381000" dist="152400" algn="l" rotWithShape="0">
              <a:prstClr val="black">
                <a:alpha val="10000"/>
              </a:prstClr>
            </a:outerShdw>
          </a:effectLst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xmlns="" id="{10AE5180-6CCD-4BA2-A66C-6D1491815030}"/>
                </a:ext>
              </a:extLst>
            </p:cNvPr>
            <p:cNvSpPr/>
            <p:nvPr/>
          </p:nvSpPr>
          <p:spPr>
            <a:xfrm rot="16200000" flipH="1">
              <a:off x="705641" y="2991642"/>
              <a:ext cx="6858001" cy="874716"/>
            </a:xfrm>
            <a:custGeom>
              <a:avLst/>
              <a:gdLst>
                <a:gd name="connsiteX0" fmla="*/ 0 w 6858001"/>
                <a:gd name="connsiteY0" fmla="*/ 533314 h 874716"/>
                <a:gd name="connsiteX1" fmla="*/ 0 w 6858001"/>
                <a:gd name="connsiteY1" fmla="*/ 69206 h 874716"/>
                <a:gd name="connsiteX2" fmla="*/ 21486 w 6858001"/>
                <a:gd name="connsiteY2" fmla="*/ 71924 h 874716"/>
                <a:gd name="connsiteX3" fmla="*/ 228948 w 6858001"/>
                <a:gd name="connsiteY3" fmla="*/ 88116 h 874716"/>
                <a:gd name="connsiteX4" fmla="*/ 313533 w 6858001"/>
                <a:gd name="connsiteY4" fmla="*/ 62779 h 874716"/>
                <a:gd name="connsiteX5" fmla="*/ 338870 w 6858001"/>
                <a:gd name="connsiteY5" fmla="*/ 62207 h 874716"/>
                <a:gd name="connsiteX6" fmla="*/ 395640 w 6858001"/>
                <a:gd name="connsiteY6" fmla="*/ 72114 h 874716"/>
                <a:gd name="connsiteX7" fmla="*/ 512802 w 6858001"/>
                <a:gd name="connsiteY7" fmla="*/ 65446 h 874716"/>
                <a:gd name="connsiteX8" fmla="*/ 556047 w 6858001"/>
                <a:gd name="connsiteY8" fmla="*/ 55349 h 874716"/>
                <a:gd name="connsiteX9" fmla="*/ 580050 w 6858001"/>
                <a:gd name="connsiteY9" fmla="*/ 48871 h 874716"/>
                <a:gd name="connsiteX10" fmla="*/ 703308 w 6858001"/>
                <a:gd name="connsiteY10" fmla="*/ 30964 h 874716"/>
                <a:gd name="connsiteX11" fmla="*/ 758174 w 6858001"/>
                <a:gd name="connsiteY11" fmla="*/ 11724 h 874716"/>
                <a:gd name="connsiteX12" fmla="*/ 773035 w 6858001"/>
                <a:gd name="connsiteY12" fmla="*/ 8866 h 874716"/>
                <a:gd name="connsiteX13" fmla="*/ 854379 w 6858001"/>
                <a:gd name="connsiteY13" fmla="*/ 16866 h 874716"/>
                <a:gd name="connsiteX14" fmla="*/ 915343 w 6858001"/>
                <a:gd name="connsiteY14" fmla="*/ 47919 h 874716"/>
                <a:gd name="connsiteX15" fmla="*/ 927155 w 6858001"/>
                <a:gd name="connsiteY15" fmla="*/ 58397 h 874716"/>
                <a:gd name="connsiteX16" fmla="*/ 1097087 w 6858001"/>
                <a:gd name="connsiteY16" fmla="*/ 54777 h 874716"/>
                <a:gd name="connsiteX17" fmla="*/ 1123185 w 6858001"/>
                <a:gd name="connsiteY17" fmla="*/ 50395 h 874716"/>
                <a:gd name="connsiteX18" fmla="*/ 1249302 w 6858001"/>
                <a:gd name="connsiteY18" fmla="*/ 68684 h 874716"/>
                <a:gd name="connsiteX19" fmla="*/ 1286069 w 6858001"/>
                <a:gd name="connsiteY19" fmla="*/ 72304 h 874716"/>
                <a:gd name="connsiteX20" fmla="*/ 1417899 w 6858001"/>
                <a:gd name="connsiteY20" fmla="*/ 88688 h 874716"/>
                <a:gd name="connsiteX21" fmla="*/ 1436568 w 6858001"/>
                <a:gd name="connsiteY21" fmla="*/ 73448 h 874716"/>
                <a:gd name="connsiteX22" fmla="*/ 1490292 w 6858001"/>
                <a:gd name="connsiteY22" fmla="*/ 35154 h 874716"/>
                <a:gd name="connsiteX23" fmla="*/ 1596213 w 6858001"/>
                <a:gd name="connsiteY23" fmla="*/ 1245 h 874716"/>
                <a:gd name="connsiteX24" fmla="*/ 1624980 w 6858001"/>
                <a:gd name="connsiteY24" fmla="*/ 3150 h 874716"/>
                <a:gd name="connsiteX25" fmla="*/ 1697753 w 6858001"/>
                <a:gd name="connsiteY25" fmla="*/ 59731 h 874716"/>
                <a:gd name="connsiteX26" fmla="*/ 1733188 w 6858001"/>
                <a:gd name="connsiteY26" fmla="*/ 82400 h 874716"/>
                <a:gd name="connsiteX27" fmla="*/ 1833775 w 6858001"/>
                <a:gd name="connsiteY27" fmla="*/ 124121 h 874716"/>
                <a:gd name="connsiteX28" fmla="*/ 1842158 w 6858001"/>
                <a:gd name="connsiteY28" fmla="*/ 131742 h 874716"/>
                <a:gd name="connsiteX29" fmla="*/ 1916454 w 6858001"/>
                <a:gd name="connsiteY29" fmla="*/ 222233 h 874716"/>
                <a:gd name="connsiteX30" fmla="*/ 1933219 w 6858001"/>
                <a:gd name="connsiteY30" fmla="*/ 237663 h 874716"/>
                <a:gd name="connsiteX31" fmla="*/ 1953413 w 6858001"/>
                <a:gd name="connsiteY31" fmla="*/ 261668 h 874716"/>
                <a:gd name="connsiteX32" fmla="*/ 2016469 w 6858001"/>
                <a:gd name="connsiteY32" fmla="*/ 308151 h 874716"/>
                <a:gd name="connsiteX33" fmla="*/ 2094578 w 6858001"/>
                <a:gd name="connsiteY33" fmla="*/ 323010 h 874716"/>
                <a:gd name="connsiteX34" fmla="*/ 2188879 w 6858001"/>
                <a:gd name="connsiteY34" fmla="*/ 345681 h 874716"/>
                <a:gd name="connsiteX35" fmla="*/ 2228314 w 6858001"/>
                <a:gd name="connsiteY35" fmla="*/ 360921 h 874716"/>
                <a:gd name="connsiteX36" fmla="*/ 2334044 w 6858001"/>
                <a:gd name="connsiteY36" fmla="*/ 389878 h 874716"/>
                <a:gd name="connsiteX37" fmla="*/ 2409485 w 6858001"/>
                <a:gd name="connsiteY37" fmla="*/ 414263 h 874716"/>
                <a:gd name="connsiteX38" fmla="*/ 2518264 w 6858001"/>
                <a:gd name="connsiteY38" fmla="*/ 428552 h 874716"/>
                <a:gd name="connsiteX39" fmla="*/ 2571034 w 6858001"/>
                <a:gd name="connsiteY39" fmla="*/ 429122 h 874716"/>
                <a:gd name="connsiteX40" fmla="*/ 2668001 w 6858001"/>
                <a:gd name="connsiteY40" fmla="*/ 502276 h 874716"/>
                <a:gd name="connsiteX41" fmla="*/ 2745348 w 6858001"/>
                <a:gd name="connsiteY41" fmla="*/ 550666 h 874716"/>
                <a:gd name="connsiteX42" fmla="*/ 2826694 w 6858001"/>
                <a:gd name="connsiteY42" fmla="*/ 527233 h 874716"/>
                <a:gd name="connsiteX43" fmla="*/ 2848793 w 6858001"/>
                <a:gd name="connsiteY43" fmla="*/ 505134 h 874716"/>
                <a:gd name="connsiteX44" fmla="*/ 2982148 w 6858001"/>
                <a:gd name="connsiteY44" fmla="*/ 484179 h 874716"/>
                <a:gd name="connsiteX45" fmla="*/ 3172654 w 6858001"/>
                <a:gd name="connsiteY45" fmla="*/ 483417 h 874716"/>
                <a:gd name="connsiteX46" fmla="*/ 3489467 w 6858001"/>
                <a:gd name="connsiteY46" fmla="*/ 435790 h 874716"/>
                <a:gd name="connsiteX47" fmla="*/ 3544713 w 6858001"/>
                <a:gd name="connsiteY47" fmla="*/ 413691 h 874716"/>
                <a:gd name="connsiteX48" fmla="*/ 3606817 w 6858001"/>
                <a:gd name="connsiteY48" fmla="*/ 408167 h 874716"/>
                <a:gd name="connsiteX49" fmla="*/ 3630632 w 6858001"/>
                <a:gd name="connsiteY49" fmla="*/ 421693 h 874716"/>
                <a:gd name="connsiteX50" fmla="*/ 3734837 w 6858001"/>
                <a:gd name="connsiteY50" fmla="*/ 441886 h 874716"/>
                <a:gd name="connsiteX51" fmla="*/ 3754652 w 6858001"/>
                <a:gd name="connsiteY51" fmla="*/ 442268 h 874716"/>
                <a:gd name="connsiteX52" fmla="*/ 3822472 w 6858001"/>
                <a:gd name="connsiteY52" fmla="*/ 433694 h 874716"/>
                <a:gd name="connsiteX53" fmla="*/ 3885338 w 6858001"/>
                <a:gd name="connsiteY53" fmla="*/ 428742 h 874716"/>
                <a:gd name="connsiteX54" fmla="*/ 4043839 w 6858001"/>
                <a:gd name="connsiteY54" fmla="*/ 444934 h 874716"/>
                <a:gd name="connsiteX55" fmla="*/ 4165383 w 6858001"/>
                <a:gd name="connsiteY55" fmla="*/ 441124 h 874716"/>
                <a:gd name="connsiteX56" fmla="*/ 4221391 w 6858001"/>
                <a:gd name="connsiteY56" fmla="*/ 444934 h 874716"/>
                <a:gd name="connsiteX57" fmla="*/ 4253014 w 6858001"/>
                <a:gd name="connsiteY57" fmla="*/ 450650 h 874716"/>
                <a:gd name="connsiteX58" fmla="*/ 4324645 w 6858001"/>
                <a:gd name="connsiteY58" fmla="*/ 490466 h 874716"/>
                <a:gd name="connsiteX59" fmla="*/ 4363890 w 6858001"/>
                <a:gd name="connsiteY59" fmla="*/ 499420 h 874716"/>
                <a:gd name="connsiteX60" fmla="*/ 4482004 w 6858001"/>
                <a:gd name="connsiteY60" fmla="*/ 498658 h 874716"/>
                <a:gd name="connsiteX61" fmla="*/ 4659174 w 6858001"/>
                <a:gd name="connsiteY61" fmla="*/ 438648 h 874716"/>
                <a:gd name="connsiteX62" fmla="*/ 4677655 w 6858001"/>
                <a:gd name="connsiteY62" fmla="*/ 430646 h 874716"/>
                <a:gd name="connsiteX63" fmla="*/ 4767764 w 6858001"/>
                <a:gd name="connsiteY63" fmla="*/ 420739 h 874716"/>
                <a:gd name="connsiteX64" fmla="*/ 4828916 w 6858001"/>
                <a:gd name="connsiteY64" fmla="*/ 434266 h 874716"/>
                <a:gd name="connsiteX65" fmla="*/ 4912168 w 6858001"/>
                <a:gd name="connsiteY65" fmla="*/ 462271 h 874716"/>
                <a:gd name="connsiteX66" fmla="*/ 4987037 w 6858001"/>
                <a:gd name="connsiteY66" fmla="*/ 485703 h 874716"/>
                <a:gd name="connsiteX67" fmla="*/ 5041521 w 6858001"/>
                <a:gd name="connsiteY67" fmla="*/ 512182 h 874716"/>
                <a:gd name="connsiteX68" fmla="*/ 5166113 w 6858001"/>
                <a:gd name="connsiteY68" fmla="*/ 531615 h 874716"/>
                <a:gd name="connsiteX69" fmla="*/ 5179067 w 6858001"/>
                <a:gd name="connsiteY69" fmla="*/ 534853 h 874716"/>
                <a:gd name="connsiteX70" fmla="*/ 5272796 w 6858001"/>
                <a:gd name="connsiteY70" fmla="*/ 511230 h 874716"/>
                <a:gd name="connsiteX71" fmla="*/ 5385384 w 6858001"/>
                <a:gd name="connsiteY71" fmla="*/ 487227 h 874716"/>
                <a:gd name="connsiteX72" fmla="*/ 5425582 w 6858001"/>
                <a:gd name="connsiteY72" fmla="*/ 495418 h 874716"/>
                <a:gd name="connsiteX73" fmla="*/ 5480637 w 6858001"/>
                <a:gd name="connsiteY73" fmla="*/ 507040 h 874716"/>
                <a:gd name="connsiteX74" fmla="*/ 5531693 w 6858001"/>
                <a:gd name="connsiteY74" fmla="*/ 500944 h 874716"/>
                <a:gd name="connsiteX75" fmla="*/ 5562746 w 6858001"/>
                <a:gd name="connsiteY75" fmla="*/ 500372 h 874716"/>
                <a:gd name="connsiteX76" fmla="*/ 5704483 w 6858001"/>
                <a:gd name="connsiteY76" fmla="*/ 571620 h 874716"/>
                <a:gd name="connsiteX77" fmla="*/ 5740488 w 6858001"/>
                <a:gd name="connsiteY77" fmla="*/ 577526 h 874716"/>
                <a:gd name="connsiteX78" fmla="*/ 5760873 w 6858001"/>
                <a:gd name="connsiteY78" fmla="*/ 586291 h 874716"/>
                <a:gd name="connsiteX79" fmla="*/ 5883751 w 6858001"/>
                <a:gd name="connsiteY79" fmla="*/ 674686 h 874716"/>
                <a:gd name="connsiteX80" fmla="*/ 5935949 w 6858001"/>
                <a:gd name="connsiteY80" fmla="*/ 692592 h 874716"/>
                <a:gd name="connsiteX81" fmla="*/ 5993291 w 6858001"/>
                <a:gd name="connsiteY81" fmla="*/ 688972 h 874716"/>
                <a:gd name="connsiteX82" fmla="*/ 6026440 w 6858001"/>
                <a:gd name="connsiteY82" fmla="*/ 682496 h 874716"/>
                <a:gd name="connsiteX83" fmla="*/ 6108738 w 6858001"/>
                <a:gd name="connsiteY83" fmla="*/ 626296 h 874716"/>
                <a:gd name="connsiteX84" fmla="*/ 6155602 w 6858001"/>
                <a:gd name="connsiteY84" fmla="*/ 628202 h 874716"/>
                <a:gd name="connsiteX85" fmla="*/ 6228756 w 6858001"/>
                <a:gd name="connsiteY85" fmla="*/ 666873 h 874716"/>
                <a:gd name="connsiteX86" fmla="*/ 6361539 w 6858001"/>
                <a:gd name="connsiteY86" fmla="*/ 684210 h 874716"/>
                <a:gd name="connsiteX87" fmla="*/ 6428979 w 6858001"/>
                <a:gd name="connsiteY87" fmla="*/ 630106 h 874716"/>
                <a:gd name="connsiteX88" fmla="*/ 6463840 w 6858001"/>
                <a:gd name="connsiteY88" fmla="*/ 578098 h 874716"/>
                <a:gd name="connsiteX89" fmla="*/ 6564620 w 6858001"/>
                <a:gd name="connsiteY89" fmla="*/ 517708 h 874716"/>
                <a:gd name="connsiteX90" fmla="*/ 6588625 w 6858001"/>
                <a:gd name="connsiteY90" fmla="*/ 540187 h 874716"/>
                <a:gd name="connsiteX91" fmla="*/ 6662541 w 6858001"/>
                <a:gd name="connsiteY91" fmla="*/ 549714 h 874716"/>
                <a:gd name="connsiteX92" fmla="*/ 6742552 w 6858001"/>
                <a:gd name="connsiteY92" fmla="*/ 548952 h 874716"/>
                <a:gd name="connsiteX93" fmla="*/ 6812063 w 6858001"/>
                <a:gd name="connsiteY93" fmla="*/ 568430 h 874716"/>
                <a:gd name="connsiteX94" fmla="*/ 6858001 w 6858001"/>
                <a:gd name="connsiteY94" fmla="*/ 562267 h 874716"/>
                <a:gd name="connsiteX95" fmla="*/ 6858001 w 6858001"/>
                <a:gd name="connsiteY95" fmla="*/ 734520 h 874716"/>
                <a:gd name="connsiteX96" fmla="*/ 6815516 w 6858001"/>
                <a:gd name="connsiteY96" fmla="*/ 744220 h 874716"/>
                <a:gd name="connsiteX97" fmla="*/ 6748458 w 6858001"/>
                <a:gd name="connsiteY97" fmla="*/ 763271 h 874716"/>
                <a:gd name="connsiteX98" fmla="*/ 6584812 w 6858001"/>
                <a:gd name="connsiteY98" fmla="*/ 784797 h 874716"/>
                <a:gd name="connsiteX99" fmla="*/ 6415833 w 6858001"/>
                <a:gd name="connsiteY99" fmla="*/ 805562 h 874716"/>
                <a:gd name="connsiteX100" fmla="*/ 6323058 w 6858001"/>
                <a:gd name="connsiteY100" fmla="*/ 812420 h 874716"/>
                <a:gd name="connsiteX101" fmla="*/ 6242093 w 6858001"/>
                <a:gd name="connsiteY101" fmla="*/ 823281 h 874716"/>
                <a:gd name="connsiteX102" fmla="*/ 6171605 w 6858001"/>
                <a:gd name="connsiteY102" fmla="*/ 830139 h 874716"/>
                <a:gd name="connsiteX103" fmla="*/ 6059397 w 6858001"/>
                <a:gd name="connsiteY103" fmla="*/ 844045 h 874716"/>
                <a:gd name="connsiteX104" fmla="*/ 6012723 w 6858001"/>
                <a:gd name="connsiteY104" fmla="*/ 847665 h 874716"/>
                <a:gd name="connsiteX105" fmla="*/ 5902610 w 6858001"/>
                <a:gd name="connsiteY105" fmla="*/ 847473 h 874716"/>
                <a:gd name="connsiteX106" fmla="*/ 5864318 w 6858001"/>
                <a:gd name="connsiteY106" fmla="*/ 845569 h 874716"/>
                <a:gd name="connsiteX107" fmla="*/ 5790592 w 6858001"/>
                <a:gd name="connsiteY107" fmla="*/ 821947 h 874716"/>
                <a:gd name="connsiteX108" fmla="*/ 5781830 w 6858001"/>
                <a:gd name="connsiteY108" fmla="*/ 820233 h 874716"/>
                <a:gd name="connsiteX109" fmla="*/ 5733440 w 6858001"/>
                <a:gd name="connsiteY109" fmla="*/ 810896 h 874716"/>
                <a:gd name="connsiteX110" fmla="*/ 5706959 w 6858001"/>
                <a:gd name="connsiteY110" fmla="*/ 807848 h 874716"/>
                <a:gd name="connsiteX111" fmla="*/ 5606372 w 6858001"/>
                <a:gd name="connsiteY111" fmla="*/ 788417 h 874716"/>
                <a:gd name="connsiteX112" fmla="*/ 5548460 w 6858001"/>
                <a:gd name="connsiteY112" fmla="*/ 779273 h 874716"/>
                <a:gd name="connsiteX113" fmla="*/ 5501594 w 6858001"/>
                <a:gd name="connsiteY113" fmla="*/ 780607 h 874716"/>
                <a:gd name="connsiteX114" fmla="*/ 5419295 w 6858001"/>
                <a:gd name="connsiteY114" fmla="*/ 782321 h 874716"/>
                <a:gd name="connsiteX115" fmla="*/ 5393005 w 6858001"/>
                <a:gd name="connsiteY115" fmla="*/ 786703 h 874716"/>
                <a:gd name="connsiteX116" fmla="*/ 5274129 w 6858001"/>
                <a:gd name="connsiteY116" fmla="*/ 774129 h 874716"/>
                <a:gd name="connsiteX117" fmla="*/ 5206308 w 6858001"/>
                <a:gd name="connsiteY117" fmla="*/ 773177 h 874716"/>
                <a:gd name="connsiteX118" fmla="*/ 5129916 w 6858001"/>
                <a:gd name="connsiteY118" fmla="*/ 757554 h 874716"/>
                <a:gd name="connsiteX119" fmla="*/ 5107627 w 6858001"/>
                <a:gd name="connsiteY119" fmla="*/ 758316 h 874716"/>
                <a:gd name="connsiteX120" fmla="*/ 5082670 w 6858001"/>
                <a:gd name="connsiteY120" fmla="*/ 759651 h 874716"/>
                <a:gd name="connsiteX121" fmla="*/ 5006086 w 6858001"/>
                <a:gd name="connsiteY121" fmla="*/ 760795 h 874716"/>
                <a:gd name="connsiteX122" fmla="*/ 4959602 w 6858001"/>
                <a:gd name="connsiteY122" fmla="*/ 766509 h 874716"/>
                <a:gd name="connsiteX123" fmla="*/ 4871019 w 6858001"/>
                <a:gd name="connsiteY123" fmla="*/ 763081 h 874716"/>
                <a:gd name="connsiteX124" fmla="*/ 4838250 w 6858001"/>
                <a:gd name="connsiteY124" fmla="*/ 768033 h 874716"/>
                <a:gd name="connsiteX125" fmla="*/ 4755381 w 6858001"/>
                <a:gd name="connsiteY125" fmla="*/ 768605 h 874716"/>
                <a:gd name="connsiteX126" fmla="*/ 4681083 w 6858001"/>
                <a:gd name="connsiteY126" fmla="*/ 765747 h 874716"/>
                <a:gd name="connsiteX127" fmla="*/ 4609452 w 6858001"/>
                <a:gd name="connsiteY127" fmla="*/ 767271 h 874716"/>
                <a:gd name="connsiteX128" fmla="*/ 4558207 w 6858001"/>
                <a:gd name="connsiteY128" fmla="*/ 773557 h 874716"/>
                <a:gd name="connsiteX129" fmla="*/ 4502579 w 6858001"/>
                <a:gd name="connsiteY129" fmla="*/ 777367 h 874716"/>
                <a:gd name="connsiteX130" fmla="*/ 4349222 w 6858001"/>
                <a:gd name="connsiteY130" fmla="*/ 800038 h 874716"/>
                <a:gd name="connsiteX131" fmla="*/ 4320837 w 6858001"/>
                <a:gd name="connsiteY131" fmla="*/ 794514 h 874716"/>
                <a:gd name="connsiteX132" fmla="*/ 4159667 w 6858001"/>
                <a:gd name="connsiteY132" fmla="*/ 789370 h 874716"/>
                <a:gd name="connsiteX133" fmla="*/ 4124614 w 6858001"/>
                <a:gd name="connsiteY133" fmla="*/ 789752 h 874716"/>
                <a:gd name="connsiteX134" fmla="*/ 4030503 w 6858001"/>
                <a:gd name="connsiteY134" fmla="*/ 767271 h 874716"/>
                <a:gd name="connsiteX135" fmla="*/ 3885338 w 6858001"/>
                <a:gd name="connsiteY135" fmla="*/ 802896 h 874716"/>
                <a:gd name="connsiteX136" fmla="*/ 3749506 w 6858001"/>
                <a:gd name="connsiteY136" fmla="*/ 847473 h 874716"/>
                <a:gd name="connsiteX137" fmla="*/ 3732361 w 6858001"/>
                <a:gd name="connsiteY137" fmla="*/ 853190 h 874716"/>
                <a:gd name="connsiteX138" fmla="*/ 3683591 w 6858001"/>
                <a:gd name="connsiteY138" fmla="*/ 862906 h 874716"/>
                <a:gd name="connsiteX139" fmla="*/ 3623201 w 6858001"/>
                <a:gd name="connsiteY139" fmla="*/ 866334 h 874716"/>
                <a:gd name="connsiteX140" fmla="*/ 3546617 w 6858001"/>
                <a:gd name="connsiteY140" fmla="*/ 874716 h 874716"/>
                <a:gd name="connsiteX141" fmla="*/ 3485275 w 6858001"/>
                <a:gd name="connsiteY141" fmla="*/ 864238 h 874716"/>
                <a:gd name="connsiteX142" fmla="*/ 3399546 w 6858001"/>
                <a:gd name="connsiteY142" fmla="*/ 848618 h 874716"/>
                <a:gd name="connsiteX143" fmla="*/ 3318771 w 6858001"/>
                <a:gd name="connsiteY143" fmla="*/ 833757 h 874716"/>
                <a:gd name="connsiteX144" fmla="*/ 3293244 w 6858001"/>
                <a:gd name="connsiteY144" fmla="*/ 851284 h 874716"/>
                <a:gd name="connsiteX145" fmla="*/ 3253809 w 6858001"/>
                <a:gd name="connsiteY145" fmla="*/ 866524 h 874716"/>
                <a:gd name="connsiteX146" fmla="*/ 3209993 w 6858001"/>
                <a:gd name="connsiteY146" fmla="*/ 848235 h 874716"/>
                <a:gd name="connsiteX147" fmla="*/ 3107500 w 6858001"/>
                <a:gd name="connsiteY147" fmla="*/ 810326 h 874716"/>
                <a:gd name="connsiteX148" fmla="*/ 3042728 w 6858001"/>
                <a:gd name="connsiteY148" fmla="*/ 808610 h 874716"/>
                <a:gd name="connsiteX149" fmla="*/ 2901943 w 6858001"/>
                <a:gd name="connsiteY149" fmla="*/ 792418 h 874716"/>
                <a:gd name="connsiteX150" fmla="*/ 2809930 w 6858001"/>
                <a:gd name="connsiteY150" fmla="*/ 769367 h 874716"/>
                <a:gd name="connsiteX151" fmla="*/ 2743826 w 6858001"/>
                <a:gd name="connsiteY151" fmla="*/ 743268 h 874716"/>
                <a:gd name="connsiteX152" fmla="*/ 2649143 w 6858001"/>
                <a:gd name="connsiteY152" fmla="*/ 709167 h 874716"/>
                <a:gd name="connsiteX153" fmla="*/ 2554079 w 6858001"/>
                <a:gd name="connsiteY153" fmla="*/ 691450 h 874716"/>
                <a:gd name="connsiteX154" fmla="*/ 2485307 w 6858001"/>
                <a:gd name="connsiteY154" fmla="*/ 669160 h 874716"/>
                <a:gd name="connsiteX155" fmla="*/ 2401292 w 6858001"/>
                <a:gd name="connsiteY155" fmla="*/ 653919 h 874716"/>
                <a:gd name="connsiteX156" fmla="*/ 2330806 w 6858001"/>
                <a:gd name="connsiteY156" fmla="*/ 653349 h 874716"/>
                <a:gd name="connsiteX157" fmla="*/ 2220312 w 6858001"/>
                <a:gd name="connsiteY157" fmla="*/ 656015 h 874716"/>
                <a:gd name="connsiteX158" fmla="*/ 2085054 w 6858001"/>
                <a:gd name="connsiteY158" fmla="*/ 609914 h 874716"/>
                <a:gd name="connsiteX159" fmla="*/ 2030378 w 6858001"/>
                <a:gd name="connsiteY159" fmla="*/ 599625 h 874716"/>
                <a:gd name="connsiteX160" fmla="*/ 1978940 w 6858001"/>
                <a:gd name="connsiteY160" fmla="*/ 594863 h 874716"/>
                <a:gd name="connsiteX161" fmla="*/ 1869780 w 6858001"/>
                <a:gd name="connsiteY161" fmla="*/ 564192 h 874716"/>
                <a:gd name="connsiteX162" fmla="*/ 1825393 w 6858001"/>
                <a:gd name="connsiteY162" fmla="*/ 554094 h 874716"/>
                <a:gd name="connsiteX163" fmla="*/ 1763287 w 6858001"/>
                <a:gd name="connsiteY163" fmla="*/ 554286 h 874716"/>
                <a:gd name="connsiteX164" fmla="*/ 1650317 w 6858001"/>
                <a:gd name="connsiteY164" fmla="*/ 540187 h 874716"/>
                <a:gd name="connsiteX165" fmla="*/ 1537537 w 6858001"/>
                <a:gd name="connsiteY165" fmla="*/ 499038 h 874716"/>
                <a:gd name="connsiteX166" fmla="*/ 1489720 w 6858001"/>
                <a:gd name="connsiteY166" fmla="*/ 503038 h 874716"/>
                <a:gd name="connsiteX167" fmla="*/ 1472575 w 6858001"/>
                <a:gd name="connsiteY167" fmla="*/ 502086 h 874716"/>
                <a:gd name="connsiteX168" fmla="*/ 1318456 w 6858001"/>
                <a:gd name="connsiteY168" fmla="*/ 479415 h 874716"/>
                <a:gd name="connsiteX169" fmla="*/ 1303024 w 6858001"/>
                <a:gd name="connsiteY169" fmla="*/ 476939 h 874716"/>
                <a:gd name="connsiteX170" fmla="*/ 1230633 w 6858001"/>
                <a:gd name="connsiteY170" fmla="*/ 456746 h 874716"/>
                <a:gd name="connsiteX171" fmla="*/ 1048125 w 6858001"/>
                <a:gd name="connsiteY171" fmla="*/ 444172 h 874716"/>
                <a:gd name="connsiteX172" fmla="*/ 1036887 w 6858001"/>
                <a:gd name="connsiteY172" fmla="*/ 442648 h 874716"/>
                <a:gd name="connsiteX173" fmla="*/ 975733 w 6858001"/>
                <a:gd name="connsiteY173" fmla="*/ 452744 h 874716"/>
                <a:gd name="connsiteX174" fmla="*/ 945444 w 6858001"/>
                <a:gd name="connsiteY174" fmla="*/ 467033 h 874716"/>
                <a:gd name="connsiteX175" fmla="*/ 898198 w 6858001"/>
                <a:gd name="connsiteY175" fmla="*/ 481893 h 874716"/>
                <a:gd name="connsiteX176" fmla="*/ 850189 w 6858001"/>
                <a:gd name="connsiteY176" fmla="*/ 487417 h 874716"/>
                <a:gd name="connsiteX177" fmla="*/ 769605 w 6858001"/>
                <a:gd name="connsiteY177" fmla="*/ 464937 h 874716"/>
                <a:gd name="connsiteX178" fmla="*/ 740268 w 6858001"/>
                <a:gd name="connsiteY178" fmla="*/ 462651 h 874716"/>
                <a:gd name="connsiteX179" fmla="*/ 674923 w 6858001"/>
                <a:gd name="connsiteY179" fmla="*/ 451792 h 874716"/>
                <a:gd name="connsiteX180" fmla="*/ 617772 w 6858001"/>
                <a:gd name="connsiteY180" fmla="*/ 452554 h 874716"/>
                <a:gd name="connsiteX181" fmla="*/ 571860 w 6858001"/>
                <a:gd name="connsiteY181" fmla="*/ 469891 h 874716"/>
                <a:gd name="connsiteX182" fmla="*/ 505182 w 6858001"/>
                <a:gd name="connsiteY182" fmla="*/ 473319 h 874716"/>
                <a:gd name="connsiteX183" fmla="*/ 462126 w 6858001"/>
                <a:gd name="connsiteY183" fmla="*/ 460747 h 874716"/>
                <a:gd name="connsiteX184" fmla="*/ 453364 w 6858001"/>
                <a:gd name="connsiteY184" fmla="*/ 459033 h 874716"/>
                <a:gd name="connsiteX185" fmla="*/ 340774 w 6858001"/>
                <a:gd name="connsiteY185" fmla="*/ 458268 h 874716"/>
                <a:gd name="connsiteX186" fmla="*/ 200182 w 6858001"/>
                <a:gd name="connsiteY186" fmla="*/ 496180 h 874716"/>
                <a:gd name="connsiteX187" fmla="*/ 176939 w 6858001"/>
                <a:gd name="connsiteY187" fmla="*/ 504182 h 874716"/>
                <a:gd name="connsiteX188" fmla="*/ 63587 w 6858001"/>
                <a:gd name="connsiteY188" fmla="*/ 518088 h 874716"/>
                <a:gd name="connsiteX189" fmla="*/ 2817 w 6858001"/>
                <a:gd name="connsiteY189" fmla="*/ 532187 h 874716"/>
                <a:gd name="connsiteX190" fmla="*/ 0 w 6858001"/>
                <a:gd name="connsiteY190" fmla="*/ 533314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</a:cxnLst>
              <a:rect l="l" t="t" r="r" b="b"/>
              <a:pathLst>
                <a:path w="6858001" h="874716">
                  <a:moveTo>
                    <a:pt x="0" y="533314"/>
                  </a:moveTo>
                  <a:lnTo>
                    <a:pt x="0" y="69206"/>
                  </a:lnTo>
                  <a:lnTo>
                    <a:pt x="21486" y="71924"/>
                  </a:lnTo>
                  <a:cubicBezTo>
                    <a:pt x="92546" y="60493"/>
                    <a:pt x="159604" y="87354"/>
                    <a:pt x="228948" y="88116"/>
                  </a:cubicBezTo>
                  <a:cubicBezTo>
                    <a:pt x="260382" y="88496"/>
                    <a:pt x="291435" y="94592"/>
                    <a:pt x="313533" y="62779"/>
                  </a:cubicBezTo>
                  <a:cubicBezTo>
                    <a:pt x="316389" y="58587"/>
                    <a:pt x="330298" y="60873"/>
                    <a:pt x="338870" y="62207"/>
                  </a:cubicBezTo>
                  <a:cubicBezTo>
                    <a:pt x="357921" y="65066"/>
                    <a:pt x="376781" y="72304"/>
                    <a:pt x="395640" y="72114"/>
                  </a:cubicBezTo>
                  <a:cubicBezTo>
                    <a:pt x="434695" y="71924"/>
                    <a:pt x="473939" y="68876"/>
                    <a:pt x="512802" y="65446"/>
                  </a:cubicBezTo>
                  <a:cubicBezTo>
                    <a:pt x="527470" y="64112"/>
                    <a:pt x="541569" y="58969"/>
                    <a:pt x="556047" y="55349"/>
                  </a:cubicBezTo>
                  <a:cubicBezTo>
                    <a:pt x="564048" y="53253"/>
                    <a:pt x="572622" y="47729"/>
                    <a:pt x="580050" y="48871"/>
                  </a:cubicBezTo>
                  <a:cubicBezTo>
                    <a:pt x="623106" y="55539"/>
                    <a:pt x="662541" y="39157"/>
                    <a:pt x="703308" y="30964"/>
                  </a:cubicBezTo>
                  <a:cubicBezTo>
                    <a:pt x="722169" y="27154"/>
                    <a:pt x="739886" y="18010"/>
                    <a:pt x="758174" y="11724"/>
                  </a:cubicBezTo>
                  <a:cubicBezTo>
                    <a:pt x="762936" y="10008"/>
                    <a:pt x="768271" y="8484"/>
                    <a:pt x="773035" y="8866"/>
                  </a:cubicBezTo>
                  <a:cubicBezTo>
                    <a:pt x="800276" y="11152"/>
                    <a:pt x="827329" y="14390"/>
                    <a:pt x="854379" y="16866"/>
                  </a:cubicBezTo>
                  <a:cubicBezTo>
                    <a:pt x="878956" y="19152"/>
                    <a:pt x="903722" y="19914"/>
                    <a:pt x="915343" y="47919"/>
                  </a:cubicBezTo>
                  <a:cubicBezTo>
                    <a:pt x="917059" y="52301"/>
                    <a:pt x="922773" y="55539"/>
                    <a:pt x="927155" y="58397"/>
                  </a:cubicBezTo>
                  <a:cubicBezTo>
                    <a:pt x="994785" y="102405"/>
                    <a:pt x="1030980" y="101261"/>
                    <a:pt x="1097087" y="54777"/>
                  </a:cubicBezTo>
                  <a:cubicBezTo>
                    <a:pt x="1103945" y="50015"/>
                    <a:pt x="1118613" y="46585"/>
                    <a:pt x="1123185" y="50395"/>
                  </a:cubicBezTo>
                  <a:cubicBezTo>
                    <a:pt x="1162049" y="82020"/>
                    <a:pt x="1204532" y="78590"/>
                    <a:pt x="1249302" y="68684"/>
                  </a:cubicBezTo>
                  <a:cubicBezTo>
                    <a:pt x="1260922" y="66018"/>
                    <a:pt x="1277307" y="66018"/>
                    <a:pt x="1286069" y="72304"/>
                  </a:cubicBezTo>
                  <a:cubicBezTo>
                    <a:pt x="1327790" y="101451"/>
                    <a:pt x="1372560" y="97261"/>
                    <a:pt x="1417899" y="88688"/>
                  </a:cubicBezTo>
                  <a:cubicBezTo>
                    <a:pt x="1424948" y="87354"/>
                    <a:pt x="1433522" y="80114"/>
                    <a:pt x="1436568" y="73448"/>
                  </a:cubicBezTo>
                  <a:cubicBezTo>
                    <a:pt x="1447428" y="49825"/>
                    <a:pt x="1467813" y="41823"/>
                    <a:pt x="1490292" y="35154"/>
                  </a:cubicBezTo>
                  <a:cubicBezTo>
                    <a:pt x="1525727" y="24296"/>
                    <a:pt x="1560588" y="11532"/>
                    <a:pt x="1596213" y="1245"/>
                  </a:cubicBezTo>
                  <a:cubicBezTo>
                    <a:pt x="1604978" y="-1231"/>
                    <a:pt x="1615836" y="293"/>
                    <a:pt x="1624980" y="3150"/>
                  </a:cubicBezTo>
                  <a:cubicBezTo>
                    <a:pt x="1656223" y="12866"/>
                    <a:pt x="1676036" y="37251"/>
                    <a:pt x="1697753" y="59731"/>
                  </a:cubicBezTo>
                  <a:cubicBezTo>
                    <a:pt x="1707279" y="69638"/>
                    <a:pt x="1720423" y="76686"/>
                    <a:pt x="1733188" y="82400"/>
                  </a:cubicBezTo>
                  <a:cubicBezTo>
                    <a:pt x="1766335" y="97071"/>
                    <a:pt x="1800246" y="110215"/>
                    <a:pt x="1833775" y="124121"/>
                  </a:cubicBezTo>
                  <a:cubicBezTo>
                    <a:pt x="1837013" y="125455"/>
                    <a:pt x="1839679" y="128884"/>
                    <a:pt x="1842158" y="131742"/>
                  </a:cubicBezTo>
                  <a:cubicBezTo>
                    <a:pt x="1866922" y="161843"/>
                    <a:pt x="1891497" y="192132"/>
                    <a:pt x="1916454" y="222233"/>
                  </a:cubicBezTo>
                  <a:cubicBezTo>
                    <a:pt x="1921216" y="227947"/>
                    <a:pt x="1928076" y="232139"/>
                    <a:pt x="1933219" y="237663"/>
                  </a:cubicBezTo>
                  <a:cubicBezTo>
                    <a:pt x="1940459" y="245283"/>
                    <a:pt x="1949603" y="252524"/>
                    <a:pt x="1953413" y="261668"/>
                  </a:cubicBezTo>
                  <a:cubicBezTo>
                    <a:pt x="1965224" y="290433"/>
                    <a:pt x="1987894" y="302817"/>
                    <a:pt x="2016469" y="308151"/>
                  </a:cubicBezTo>
                  <a:cubicBezTo>
                    <a:pt x="2042570" y="313104"/>
                    <a:pt x="2068669" y="317296"/>
                    <a:pt x="2094578" y="323010"/>
                  </a:cubicBezTo>
                  <a:cubicBezTo>
                    <a:pt x="2126201" y="329868"/>
                    <a:pt x="2157636" y="337298"/>
                    <a:pt x="2188879" y="345681"/>
                  </a:cubicBezTo>
                  <a:cubicBezTo>
                    <a:pt x="2202404" y="349301"/>
                    <a:pt x="2216692" y="353491"/>
                    <a:pt x="2228314" y="360921"/>
                  </a:cubicBezTo>
                  <a:cubicBezTo>
                    <a:pt x="2260890" y="381496"/>
                    <a:pt x="2295753" y="395402"/>
                    <a:pt x="2334044" y="389878"/>
                  </a:cubicBezTo>
                  <a:cubicBezTo>
                    <a:pt x="2364715" y="385496"/>
                    <a:pt x="2390434" y="396736"/>
                    <a:pt x="2409485" y="414263"/>
                  </a:cubicBezTo>
                  <a:cubicBezTo>
                    <a:pt x="2444158" y="446078"/>
                    <a:pt x="2481305" y="438838"/>
                    <a:pt x="2518264" y="428552"/>
                  </a:cubicBezTo>
                  <a:cubicBezTo>
                    <a:pt x="2537315" y="423217"/>
                    <a:pt x="2552935" y="423979"/>
                    <a:pt x="2571034" y="429122"/>
                  </a:cubicBezTo>
                  <a:cubicBezTo>
                    <a:pt x="2612945" y="441124"/>
                    <a:pt x="2640950" y="473701"/>
                    <a:pt x="2668001" y="502276"/>
                  </a:cubicBezTo>
                  <a:cubicBezTo>
                    <a:pt x="2691054" y="526661"/>
                    <a:pt x="2716963" y="540377"/>
                    <a:pt x="2745348" y="550666"/>
                  </a:cubicBezTo>
                  <a:cubicBezTo>
                    <a:pt x="2781163" y="563810"/>
                    <a:pt x="2809548" y="558858"/>
                    <a:pt x="2826694" y="527233"/>
                  </a:cubicBezTo>
                  <a:cubicBezTo>
                    <a:pt x="2831457" y="518278"/>
                    <a:pt x="2839839" y="507800"/>
                    <a:pt x="2848793" y="505134"/>
                  </a:cubicBezTo>
                  <a:cubicBezTo>
                    <a:pt x="2892037" y="491800"/>
                    <a:pt x="2935854" y="472367"/>
                    <a:pt x="2982148" y="484179"/>
                  </a:cubicBezTo>
                  <a:cubicBezTo>
                    <a:pt x="3046158" y="500372"/>
                    <a:pt x="3108644" y="499420"/>
                    <a:pt x="3172654" y="483417"/>
                  </a:cubicBezTo>
                  <a:cubicBezTo>
                    <a:pt x="3276480" y="457508"/>
                    <a:pt x="3380305" y="430076"/>
                    <a:pt x="3489467" y="435790"/>
                  </a:cubicBezTo>
                  <a:cubicBezTo>
                    <a:pt x="3507563" y="436742"/>
                    <a:pt x="3529090" y="425121"/>
                    <a:pt x="3544713" y="413691"/>
                  </a:cubicBezTo>
                  <a:cubicBezTo>
                    <a:pt x="3574622" y="391974"/>
                    <a:pt x="3573288" y="390258"/>
                    <a:pt x="3606817" y="408167"/>
                  </a:cubicBezTo>
                  <a:cubicBezTo>
                    <a:pt x="3614819" y="412549"/>
                    <a:pt x="3624725" y="415215"/>
                    <a:pt x="3630632" y="421693"/>
                  </a:cubicBezTo>
                  <a:cubicBezTo>
                    <a:pt x="3660731" y="454650"/>
                    <a:pt x="3697880" y="446648"/>
                    <a:pt x="3734837" y="441886"/>
                  </a:cubicBezTo>
                  <a:cubicBezTo>
                    <a:pt x="3741315" y="440934"/>
                    <a:pt x="3749125" y="439600"/>
                    <a:pt x="3754652" y="442268"/>
                  </a:cubicBezTo>
                  <a:cubicBezTo>
                    <a:pt x="3779607" y="454268"/>
                    <a:pt x="3800753" y="450078"/>
                    <a:pt x="3822472" y="433694"/>
                  </a:cubicBezTo>
                  <a:cubicBezTo>
                    <a:pt x="3841331" y="419597"/>
                    <a:pt x="3863049" y="411215"/>
                    <a:pt x="3885338" y="428742"/>
                  </a:cubicBezTo>
                  <a:cubicBezTo>
                    <a:pt x="3934870" y="467605"/>
                    <a:pt x="3987829" y="469509"/>
                    <a:pt x="4043839" y="444934"/>
                  </a:cubicBezTo>
                  <a:cubicBezTo>
                    <a:pt x="4083845" y="427407"/>
                    <a:pt x="4123280" y="423407"/>
                    <a:pt x="4165383" y="441124"/>
                  </a:cubicBezTo>
                  <a:cubicBezTo>
                    <a:pt x="4181576" y="447982"/>
                    <a:pt x="4202531" y="443410"/>
                    <a:pt x="4221391" y="444934"/>
                  </a:cubicBezTo>
                  <a:cubicBezTo>
                    <a:pt x="4232060" y="445696"/>
                    <a:pt x="4243872" y="445886"/>
                    <a:pt x="4253014" y="450650"/>
                  </a:cubicBezTo>
                  <a:cubicBezTo>
                    <a:pt x="4277401" y="462843"/>
                    <a:pt x="4300070" y="478463"/>
                    <a:pt x="4324645" y="490466"/>
                  </a:cubicBezTo>
                  <a:cubicBezTo>
                    <a:pt x="4336457" y="496180"/>
                    <a:pt x="4350554" y="499228"/>
                    <a:pt x="4363890" y="499420"/>
                  </a:cubicBezTo>
                  <a:cubicBezTo>
                    <a:pt x="4403325" y="500372"/>
                    <a:pt x="4442761" y="500372"/>
                    <a:pt x="4482004" y="498658"/>
                  </a:cubicBezTo>
                  <a:cubicBezTo>
                    <a:pt x="4546776" y="495990"/>
                    <a:pt x="4612500" y="495418"/>
                    <a:pt x="4659174" y="438648"/>
                  </a:cubicBezTo>
                  <a:cubicBezTo>
                    <a:pt x="4662986" y="434076"/>
                    <a:pt x="4671176" y="431408"/>
                    <a:pt x="4677655" y="430646"/>
                  </a:cubicBezTo>
                  <a:cubicBezTo>
                    <a:pt x="4707564" y="427027"/>
                    <a:pt x="4738235" y="426645"/>
                    <a:pt x="4767764" y="420739"/>
                  </a:cubicBezTo>
                  <a:cubicBezTo>
                    <a:pt x="4791386" y="415977"/>
                    <a:pt x="4811009" y="417501"/>
                    <a:pt x="4828916" y="434266"/>
                  </a:cubicBezTo>
                  <a:cubicBezTo>
                    <a:pt x="4852348" y="456364"/>
                    <a:pt x="4880925" y="469319"/>
                    <a:pt x="4912168" y="462271"/>
                  </a:cubicBezTo>
                  <a:cubicBezTo>
                    <a:pt x="4943409" y="455412"/>
                    <a:pt x="4963984" y="470271"/>
                    <a:pt x="4987037" y="485703"/>
                  </a:cubicBezTo>
                  <a:cubicBezTo>
                    <a:pt x="5003801" y="496942"/>
                    <a:pt x="5022852" y="511040"/>
                    <a:pt x="5041521" y="512182"/>
                  </a:cubicBezTo>
                  <a:cubicBezTo>
                    <a:pt x="5083814" y="514658"/>
                    <a:pt x="5120201" y="553904"/>
                    <a:pt x="5166113" y="531615"/>
                  </a:cubicBezTo>
                  <a:cubicBezTo>
                    <a:pt x="5169161" y="530091"/>
                    <a:pt x="5174685" y="533901"/>
                    <a:pt x="5179067" y="534853"/>
                  </a:cubicBezTo>
                  <a:cubicBezTo>
                    <a:pt x="5214121" y="542093"/>
                    <a:pt x="5247078" y="535043"/>
                    <a:pt x="5272796" y="511230"/>
                  </a:cubicBezTo>
                  <a:cubicBezTo>
                    <a:pt x="5306516" y="480177"/>
                    <a:pt x="5343855" y="477129"/>
                    <a:pt x="5385384" y="487227"/>
                  </a:cubicBezTo>
                  <a:cubicBezTo>
                    <a:pt x="5398721" y="490466"/>
                    <a:pt x="5412057" y="492752"/>
                    <a:pt x="5425582" y="495418"/>
                  </a:cubicBezTo>
                  <a:cubicBezTo>
                    <a:pt x="5443870" y="499228"/>
                    <a:pt x="5462351" y="503230"/>
                    <a:pt x="5480637" y="507040"/>
                  </a:cubicBezTo>
                  <a:cubicBezTo>
                    <a:pt x="5498356" y="510850"/>
                    <a:pt x="5517979" y="517326"/>
                    <a:pt x="5531693" y="500944"/>
                  </a:cubicBezTo>
                  <a:cubicBezTo>
                    <a:pt x="5543506" y="486845"/>
                    <a:pt x="5551888" y="488179"/>
                    <a:pt x="5562746" y="500372"/>
                  </a:cubicBezTo>
                  <a:cubicBezTo>
                    <a:pt x="5600467" y="543045"/>
                    <a:pt x="5646189" y="569716"/>
                    <a:pt x="5704483" y="571620"/>
                  </a:cubicBezTo>
                  <a:cubicBezTo>
                    <a:pt x="5716485" y="572002"/>
                    <a:pt x="5728678" y="574668"/>
                    <a:pt x="5740488" y="577526"/>
                  </a:cubicBezTo>
                  <a:cubicBezTo>
                    <a:pt x="5747728" y="579241"/>
                    <a:pt x="5756493" y="581147"/>
                    <a:pt x="5760873" y="586291"/>
                  </a:cubicBezTo>
                  <a:cubicBezTo>
                    <a:pt x="5794974" y="625534"/>
                    <a:pt x="5837457" y="652777"/>
                    <a:pt x="5883751" y="674686"/>
                  </a:cubicBezTo>
                  <a:cubicBezTo>
                    <a:pt x="5900323" y="682496"/>
                    <a:pt x="5918042" y="690306"/>
                    <a:pt x="5935949" y="692592"/>
                  </a:cubicBezTo>
                  <a:cubicBezTo>
                    <a:pt x="5954617" y="694878"/>
                    <a:pt x="5974240" y="691068"/>
                    <a:pt x="5993291" y="688972"/>
                  </a:cubicBezTo>
                  <a:cubicBezTo>
                    <a:pt x="6004531" y="687830"/>
                    <a:pt x="6017485" y="688020"/>
                    <a:pt x="6026440" y="682496"/>
                  </a:cubicBezTo>
                  <a:cubicBezTo>
                    <a:pt x="6054825" y="665159"/>
                    <a:pt x="6082258" y="646491"/>
                    <a:pt x="6108738" y="626296"/>
                  </a:cubicBezTo>
                  <a:cubicBezTo>
                    <a:pt x="6131409" y="608960"/>
                    <a:pt x="6135981" y="606483"/>
                    <a:pt x="6155602" y="628202"/>
                  </a:cubicBezTo>
                  <a:cubicBezTo>
                    <a:pt x="6175797" y="650491"/>
                    <a:pt x="6200944" y="662111"/>
                    <a:pt x="6228756" y="666873"/>
                  </a:cubicBezTo>
                  <a:cubicBezTo>
                    <a:pt x="6272764" y="674304"/>
                    <a:pt x="6317151" y="680590"/>
                    <a:pt x="6361539" y="684210"/>
                  </a:cubicBezTo>
                  <a:cubicBezTo>
                    <a:pt x="6401736" y="687448"/>
                    <a:pt x="6420977" y="669922"/>
                    <a:pt x="6428979" y="630106"/>
                  </a:cubicBezTo>
                  <a:cubicBezTo>
                    <a:pt x="6433551" y="608007"/>
                    <a:pt x="6439458" y="584003"/>
                    <a:pt x="6463840" y="578098"/>
                  </a:cubicBezTo>
                  <a:cubicBezTo>
                    <a:pt x="6503658" y="568572"/>
                    <a:pt x="6544997" y="564382"/>
                    <a:pt x="6564620" y="517708"/>
                  </a:cubicBezTo>
                  <a:cubicBezTo>
                    <a:pt x="6575478" y="527995"/>
                    <a:pt x="6582146" y="534091"/>
                    <a:pt x="6588625" y="540187"/>
                  </a:cubicBezTo>
                  <a:cubicBezTo>
                    <a:pt x="6606531" y="557142"/>
                    <a:pt x="6643678" y="564382"/>
                    <a:pt x="6662541" y="549714"/>
                  </a:cubicBezTo>
                  <a:cubicBezTo>
                    <a:pt x="6690354" y="528377"/>
                    <a:pt x="6715883" y="532377"/>
                    <a:pt x="6742552" y="548952"/>
                  </a:cubicBezTo>
                  <a:cubicBezTo>
                    <a:pt x="6764841" y="562668"/>
                    <a:pt x="6788417" y="567954"/>
                    <a:pt x="6812063" y="568430"/>
                  </a:cubicBezTo>
                  <a:lnTo>
                    <a:pt x="6858001" y="562267"/>
                  </a:lnTo>
                  <a:lnTo>
                    <a:pt x="6858001" y="734520"/>
                  </a:lnTo>
                  <a:lnTo>
                    <a:pt x="6815516" y="744220"/>
                  </a:lnTo>
                  <a:cubicBezTo>
                    <a:pt x="6793035" y="749744"/>
                    <a:pt x="6771319" y="759651"/>
                    <a:pt x="6748458" y="763271"/>
                  </a:cubicBezTo>
                  <a:cubicBezTo>
                    <a:pt x="6694164" y="771843"/>
                    <a:pt x="6639488" y="777939"/>
                    <a:pt x="6584812" y="784797"/>
                  </a:cubicBezTo>
                  <a:cubicBezTo>
                    <a:pt x="6528424" y="791846"/>
                    <a:pt x="6472225" y="799276"/>
                    <a:pt x="6415833" y="805562"/>
                  </a:cubicBezTo>
                  <a:cubicBezTo>
                    <a:pt x="6384972" y="808802"/>
                    <a:pt x="6353919" y="809372"/>
                    <a:pt x="6323058" y="812420"/>
                  </a:cubicBezTo>
                  <a:cubicBezTo>
                    <a:pt x="6296005" y="815088"/>
                    <a:pt x="6269144" y="820041"/>
                    <a:pt x="6242093" y="823281"/>
                  </a:cubicBezTo>
                  <a:cubicBezTo>
                    <a:pt x="6218660" y="825947"/>
                    <a:pt x="6195037" y="827471"/>
                    <a:pt x="6171605" y="830139"/>
                  </a:cubicBezTo>
                  <a:cubicBezTo>
                    <a:pt x="6134075" y="834519"/>
                    <a:pt x="6096736" y="839473"/>
                    <a:pt x="6059397" y="844045"/>
                  </a:cubicBezTo>
                  <a:cubicBezTo>
                    <a:pt x="6043776" y="845759"/>
                    <a:pt x="6027392" y="850522"/>
                    <a:pt x="6012723" y="847665"/>
                  </a:cubicBezTo>
                  <a:cubicBezTo>
                    <a:pt x="5975764" y="840425"/>
                    <a:pt x="5939377" y="842521"/>
                    <a:pt x="5902610" y="847473"/>
                  </a:cubicBezTo>
                  <a:cubicBezTo>
                    <a:pt x="5890037" y="849190"/>
                    <a:pt x="5876511" y="848808"/>
                    <a:pt x="5864318" y="845569"/>
                  </a:cubicBezTo>
                  <a:cubicBezTo>
                    <a:pt x="5839361" y="839091"/>
                    <a:pt x="5815169" y="829947"/>
                    <a:pt x="5790592" y="821947"/>
                  </a:cubicBezTo>
                  <a:cubicBezTo>
                    <a:pt x="5787924" y="820995"/>
                    <a:pt x="5784686" y="820803"/>
                    <a:pt x="5781830" y="820233"/>
                  </a:cubicBezTo>
                  <a:cubicBezTo>
                    <a:pt x="5765635" y="816992"/>
                    <a:pt x="5749634" y="813754"/>
                    <a:pt x="5733440" y="810896"/>
                  </a:cubicBezTo>
                  <a:cubicBezTo>
                    <a:pt x="5724678" y="809372"/>
                    <a:pt x="5715723" y="809182"/>
                    <a:pt x="5706959" y="807848"/>
                  </a:cubicBezTo>
                  <a:cubicBezTo>
                    <a:pt x="5673050" y="802514"/>
                    <a:pt x="5635711" y="811468"/>
                    <a:pt x="5606372" y="788417"/>
                  </a:cubicBezTo>
                  <a:cubicBezTo>
                    <a:pt x="5587321" y="773557"/>
                    <a:pt x="5568842" y="776987"/>
                    <a:pt x="5548460" y="779273"/>
                  </a:cubicBezTo>
                  <a:cubicBezTo>
                    <a:pt x="5533027" y="780987"/>
                    <a:pt x="5517215" y="780415"/>
                    <a:pt x="5501594" y="780607"/>
                  </a:cubicBezTo>
                  <a:cubicBezTo>
                    <a:pt x="5474161" y="781177"/>
                    <a:pt x="5446728" y="781369"/>
                    <a:pt x="5419295" y="782321"/>
                  </a:cubicBezTo>
                  <a:cubicBezTo>
                    <a:pt x="5410531" y="782701"/>
                    <a:pt x="5401579" y="787465"/>
                    <a:pt x="5393005" y="786703"/>
                  </a:cubicBezTo>
                  <a:cubicBezTo>
                    <a:pt x="5353379" y="783083"/>
                    <a:pt x="5313754" y="777367"/>
                    <a:pt x="5274129" y="774129"/>
                  </a:cubicBezTo>
                  <a:cubicBezTo>
                    <a:pt x="5251650" y="772225"/>
                    <a:pt x="5228597" y="775843"/>
                    <a:pt x="5206308" y="773177"/>
                  </a:cubicBezTo>
                  <a:cubicBezTo>
                    <a:pt x="5180591" y="770129"/>
                    <a:pt x="5155445" y="762319"/>
                    <a:pt x="5129916" y="757554"/>
                  </a:cubicBezTo>
                  <a:cubicBezTo>
                    <a:pt x="5122867" y="756222"/>
                    <a:pt x="5115057" y="757936"/>
                    <a:pt x="5107627" y="758316"/>
                  </a:cubicBezTo>
                  <a:cubicBezTo>
                    <a:pt x="5099245" y="758699"/>
                    <a:pt x="5091052" y="759461"/>
                    <a:pt x="5082670" y="759651"/>
                  </a:cubicBezTo>
                  <a:cubicBezTo>
                    <a:pt x="5057141" y="760033"/>
                    <a:pt x="5031614" y="759461"/>
                    <a:pt x="5006086" y="760795"/>
                  </a:cubicBezTo>
                  <a:cubicBezTo>
                    <a:pt x="4990465" y="761557"/>
                    <a:pt x="4974082" y="769367"/>
                    <a:pt x="4959602" y="766509"/>
                  </a:cubicBezTo>
                  <a:cubicBezTo>
                    <a:pt x="4930075" y="760985"/>
                    <a:pt x="4900546" y="773367"/>
                    <a:pt x="4871019" y="763081"/>
                  </a:cubicBezTo>
                  <a:cubicBezTo>
                    <a:pt x="4861873" y="760033"/>
                    <a:pt x="4849300" y="767653"/>
                    <a:pt x="4838250" y="768033"/>
                  </a:cubicBezTo>
                  <a:cubicBezTo>
                    <a:pt x="4810627" y="768985"/>
                    <a:pt x="4783004" y="768795"/>
                    <a:pt x="4755381" y="768605"/>
                  </a:cubicBezTo>
                  <a:cubicBezTo>
                    <a:pt x="4730614" y="768415"/>
                    <a:pt x="4704895" y="771081"/>
                    <a:pt x="4681083" y="765747"/>
                  </a:cubicBezTo>
                  <a:cubicBezTo>
                    <a:pt x="4656126" y="760033"/>
                    <a:pt x="4633647" y="760795"/>
                    <a:pt x="4609452" y="767271"/>
                  </a:cubicBezTo>
                  <a:cubicBezTo>
                    <a:pt x="4592878" y="771653"/>
                    <a:pt x="4575351" y="772225"/>
                    <a:pt x="4558207" y="773557"/>
                  </a:cubicBezTo>
                  <a:cubicBezTo>
                    <a:pt x="4539728" y="775081"/>
                    <a:pt x="4519343" y="771081"/>
                    <a:pt x="4502579" y="777367"/>
                  </a:cubicBezTo>
                  <a:cubicBezTo>
                    <a:pt x="4452665" y="796038"/>
                    <a:pt x="4401419" y="800038"/>
                    <a:pt x="4349222" y="800038"/>
                  </a:cubicBezTo>
                  <a:cubicBezTo>
                    <a:pt x="4339695" y="800038"/>
                    <a:pt x="4329979" y="797372"/>
                    <a:pt x="4320837" y="794514"/>
                  </a:cubicBezTo>
                  <a:cubicBezTo>
                    <a:pt x="4267493" y="777367"/>
                    <a:pt x="4213961" y="778891"/>
                    <a:pt x="4159667" y="789370"/>
                  </a:cubicBezTo>
                  <a:cubicBezTo>
                    <a:pt x="4148427" y="791656"/>
                    <a:pt x="4135854" y="792038"/>
                    <a:pt x="4124614" y="789752"/>
                  </a:cubicBezTo>
                  <a:cubicBezTo>
                    <a:pt x="4092989" y="783083"/>
                    <a:pt x="4062318" y="772033"/>
                    <a:pt x="4030503" y="767271"/>
                  </a:cubicBezTo>
                  <a:cubicBezTo>
                    <a:pt x="3977925" y="759461"/>
                    <a:pt x="3932394" y="785749"/>
                    <a:pt x="3885338" y="802896"/>
                  </a:cubicBezTo>
                  <a:cubicBezTo>
                    <a:pt x="3840569" y="819089"/>
                    <a:pt x="3802467" y="855666"/>
                    <a:pt x="3749506" y="847473"/>
                  </a:cubicBezTo>
                  <a:cubicBezTo>
                    <a:pt x="3744173" y="846711"/>
                    <a:pt x="3738267" y="851856"/>
                    <a:pt x="3732361" y="853190"/>
                  </a:cubicBezTo>
                  <a:cubicBezTo>
                    <a:pt x="3716168" y="856810"/>
                    <a:pt x="3699976" y="861190"/>
                    <a:pt x="3683591" y="862906"/>
                  </a:cubicBezTo>
                  <a:cubicBezTo>
                    <a:pt x="3663589" y="865192"/>
                    <a:pt x="3643204" y="864430"/>
                    <a:pt x="3623201" y="866334"/>
                  </a:cubicBezTo>
                  <a:cubicBezTo>
                    <a:pt x="3597482" y="868620"/>
                    <a:pt x="3572146" y="874716"/>
                    <a:pt x="3546617" y="874716"/>
                  </a:cubicBezTo>
                  <a:cubicBezTo>
                    <a:pt x="3526042" y="874716"/>
                    <a:pt x="3505657" y="867668"/>
                    <a:pt x="3485275" y="864238"/>
                  </a:cubicBezTo>
                  <a:cubicBezTo>
                    <a:pt x="3456508" y="859476"/>
                    <a:pt x="3424883" y="860810"/>
                    <a:pt x="3399546" y="848618"/>
                  </a:cubicBezTo>
                  <a:cubicBezTo>
                    <a:pt x="3372495" y="835663"/>
                    <a:pt x="3346776" y="829757"/>
                    <a:pt x="3318771" y="833757"/>
                  </a:cubicBezTo>
                  <a:cubicBezTo>
                    <a:pt x="3309437" y="835091"/>
                    <a:pt x="3297434" y="843093"/>
                    <a:pt x="3293244" y="851284"/>
                  </a:cubicBezTo>
                  <a:cubicBezTo>
                    <a:pt x="3283908" y="869572"/>
                    <a:pt x="3271145" y="872812"/>
                    <a:pt x="3253809" y="866524"/>
                  </a:cubicBezTo>
                  <a:cubicBezTo>
                    <a:pt x="3238758" y="861190"/>
                    <a:pt x="3220280" y="858524"/>
                    <a:pt x="3209993" y="848235"/>
                  </a:cubicBezTo>
                  <a:cubicBezTo>
                    <a:pt x="3180844" y="819089"/>
                    <a:pt x="3143695" y="818136"/>
                    <a:pt x="3107500" y="810326"/>
                  </a:cubicBezTo>
                  <a:cubicBezTo>
                    <a:pt x="3085403" y="805562"/>
                    <a:pt x="3064827" y="805372"/>
                    <a:pt x="3042728" y="808610"/>
                  </a:cubicBezTo>
                  <a:cubicBezTo>
                    <a:pt x="2994722" y="815850"/>
                    <a:pt x="2948047" y="805562"/>
                    <a:pt x="2901943" y="792418"/>
                  </a:cubicBezTo>
                  <a:cubicBezTo>
                    <a:pt x="2871462" y="783655"/>
                    <a:pt x="2840219" y="778321"/>
                    <a:pt x="2809930" y="769367"/>
                  </a:cubicBezTo>
                  <a:cubicBezTo>
                    <a:pt x="2787259" y="762509"/>
                    <a:pt x="2764590" y="754316"/>
                    <a:pt x="2743826" y="743268"/>
                  </a:cubicBezTo>
                  <a:cubicBezTo>
                    <a:pt x="2713723" y="727073"/>
                    <a:pt x="2687436" y="702689"/>
                    <a:pt x="2649143" y="709167"/>
                  </a:cubicBezTo>
                  <a:cubicBezTo>
                    <a:pt x="2615421" y="714881"/>
                    <a:pt x="2584942" y="702881"/>
                    <a:pt x="2554079" y="691450"/>
                  </a:cubicBezTo>
                  <a:cubicBezTo>
                    <a:pt x="2531409" y="683068"/>
                    <a:pt x="2508742" y="674494"/>
                    <a:pt x="2485307" y="669160"/>
                  </a:cubicBezTo>
                  <a:cubicBezTo>
                    <a:pt x="2457492" y="662873"/>
                    <a:pt x="2426059" y="665541"/>
                    <a:pt x="2401292" y="653919"/>
                  </a:cubicBezTo>
                  <a:cubicBezTo>
                    <a:pt x="2375383" y="641727"/>
                    <a:pt x="2353859" y="649919"/>
                    <a:pt x="2330806" y="653349"/>
                  </a:cubicBezTo>
                  <a:cubicBezTo>
                    <a:pt x="2294039" y="658683"/>
                    <a:pt x="2257459" y="668590"/>
                    <a:pt x="2220312" y="656015"/>
                  </a:cubicBezTo>
                  <a:cubicBezTo>
                    <a:pt x="2175163" y="640775"/>
                    <a:pt x="2130393" y="624392"/>
                    <a:pt x="2085054" y="609914"/>
                  </a:cubicBezTo>
                  <a:cubicBezTo>
                    <a:pt x="2067525" y="604387"/>
                    <a:pt x="2048668" y="602101"/>
                    <a:pt x="2030378" y="599625"/>
                  </a:cubicBezTo>
                  <a:cubicBezTo>
                    <a:pt x="2013043" y="597529"/>
                    <a:pt x="1992279" y="602863"/>
                    <a:pt x="1978940" y="594863"/>
                  </a:cubicBezTo>
                  <a:cubicBezTo>
                    <a:pt x="1944649" y="574288"/>
                    <a:pt x="1909408" y="564192"/>
                    <a:pt x="1869780" y="564192"/>
                  </a:cubicBezTo>
                  <a:cubicBezTo>
                    <a:pt x="1854920" y="564192"/>
                    <a:pt x="1840441" y="555618"/>
                    <a:pt x="1825393" y="554094"/>
                  </a:cubicBezTo>
                  <a:cubicBezTo>
                    <a:pt x="1804816" y="552190"/>
                    <a:pt x="1781194" y="547045"/>
                    <a:pt x="1763287" y="554286"/>
                  </a:cubicBezTo>
                  <a:cubicBezTo>
                    <a:pt x="1721185" y="571430"/>
                    <a:pt x="1687086" y="557142"/>
                    <a:pt x="1650317" y="540187"/>
                  </a:cubicBezTo>
                  <a:cubicBezTo>
                    <a:pt x="1614120" y="523423"/>
                    <a:pt x="1576019" y="510088"/>
                    <a:pt x="1537537" y="499038"/>
                  </a:cubicBezTo>
                  <a:cubicBezTo>
                    <a:pt x="1523059" y="495038"/>
                    <a:pt x="1505724" y="501706"/>
                    <a:pt x="1489720" y="503038"/>
                  </a:cubicBezTo>
                  <a:cubicBezTo>
                    <a:pt x="1484004" y="503420"/>
                    <a:pt x="1477717" y="503992"/>
                    <a:pt x="1472575" y="502086"/>
                  </a:cubicBezTo>
                  <a:cubicBezTo>
                    <a:pt x="1422854" y="483797"/>
                    <a:pt x="1372368" y="469891"/>
                    <a:pt x="1318456" y="479415"/>
                  </a:cubicBezTo>
                  <a:cubicBezTo>
                    <a:pt x="1313504" y="480369"/>
                    <a:pt x="1307978" y="478273"/>
                    <a:pt x="1303024" y="476939"/>
                  </a:cubicBezTo>
                  <a:cubicBezTo>
                    <a:pt x="1278829" y="470081"/>
                    <a:pt x="1255206" y="459223"/>
                    <a:pt x="1230633" y="456746"/>
                  </a:cubicBezTo>
                  <a:cubicBezTo>
                    <a:pt x="1170051" y="450650"/>
                    <a:pt x="1109091" y="448172"/>
                    <a:pt x="1048125" y="444172"/>
                  </a:cubicBezTo>
                  <a:cubicBezTo>
                    <a:pt x="1044315" y="443982"/>
                    <a:pt x="1040315" y="443982"/>
                    <a:pt x="1036887" y="442648"/>
                  </a:cubicBezTo>
                  <a:cubicBezTo>
                    <a:pt x="1014406" y="434456"/>
                    <a:pt x="994785" y="437124"/>
                    <a:pt x="975733" y="452744"/>
                  </a:cubicBezTo>
                  <a:cubicBezTo>
                    <a:pt x="967350" y="459603"/>
                    <a:pt x="955920" y="463223"/>
                    <a:pt x="945444" y="467033"/>
                  </a:cubicBezTo>
                  <a:cubicBezTo>
                    <a:pt x="930011" y="472749"/>
                    <a:pt x="914200" y="478273"/>
                    <a:pt x="898198" y="481893"/>
                  </a:cubicBezTo>
                  <a:cubicBezTo>
                    <a:pt x="882384" y="485321"/>
                    <a:pt x="865430" y="490084"/>
                    <a:pt x="850189" y="487417"/>
                  </a:cubicBezTo>
                  <a:cubicBezTo>
                    <a:pt x="822756" y="482655"/>
                    <a:pt x="796655" y="471987"/>
                    <a:pt x="769605" y="464937"/>
                  </a:cubicBezTo>
                  <a:cubicBezTo>
                    <a:pt x="760270" y="462461"/>
                    <a:pt x="749982" y="462843"/>
                    <a:pt x="740268" y="462651"/>
                  </a:cubicBezTo>
                  <a:cubicBezTo>
                    <a:pt x="717977" y="462081"/>
                    <a:pt x="695116" y="467605"/>
                    <a:pt x="674923" y="451792"/>
                  </a:cubicBezTo>
                  <a:cubicBezTo>
                    <a:pt x="656255" y="436934"/>
                    <a:pt x="637392" y="441314"/>
                    <a:pt x="617772" y="452554"/>
                  </a:cubicBezTo>
                  <a:cubicBezTo>
                    <a:pt x="603673" y="460557"/>
                    <a:pt x="587672" y="466843"/>
                    <a:pt x="571860" y="469891"/>
                  </a:cubicBezTo>
                  <a:cubicBezTo>
                    <a:pt x="550141" y="474081"/>
                    <a:pt x="528615" y="475797"/>
                    <a:pt x="505182" y="473319"/>
                  </a:cubicBezTo>
                  <a:cubicBezTo>
                    <a:pt x="488607" y="471605"/>
                    <a:pt x="475081" y="470843"/>
                    <a:pt x="462126" y="460747"/>
                  </a:cubicBezTo>
                  <a:cubicBezTo>
                    <a:pt x="460032" y="459223"/>
                    <a:pt x="456222" y="458841"/>
                    <a:pt x="453364" y="459033"/>
                  </a:cubicBezTo>
                  <a:cubicBezTo>
                    <a:pt x="415835" y="462271"/>
                    <a:pt x="378686" y="460557"/>
                    <a:pt x="340774" y="458268"/>
                  </a:cubicBezTo>
                  <a:cubicBezTo>
                    <a:pt x="292579" y="455222"/>
                    <a:pt x="241901" y="464175"/>
                    <a:pt x="200182" y="496180"/>
                  </a:cubicBezTo>
                  <a:cubicBezTo>
                    <a:pt x="194085" y="500944"/>
                    <a:pt x="184941" y="503038"/>
                    <a:pt x="176939" y="504182"/>
                  </a:cubicBezTo>
                  <a:cubicBezTo>
                    <a:pt x="139219" y="509134"/>
                    <a:pt x="101308" y="512564"/>
                    <a:pt x="63587" y="518088"/>
                  </a:cubicBezTo>
                  <a:cubicBezTo>
                    <a:pt x="43012" y="521137"/>
                    <a:pt x="21486" y="523805"/>
                    <a:pt x="2817" y="532187"/>
                  </a:cubicBezTo>
                  <a:lnTo>
                    <a:pt x="0" y="5333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xmlns="" id="{C7DE77D7-FC72-4F71-BA81-BEBC40279087}"/>
                </a:ext>
              </a:extLst>
            </p:cNvPr>
            <p:cNvSpPr/>
            <p:nvPr/>
          </p:nvSpPr>
          <p:spPr>
            <a:xfrm rot="16200000" flipH="1">
              <a:off x="715166" y="2991642"/>
              <a:ext cx="6858001" cy="874716"/>
            </a:xfrm>
            <a:custGeom>
              <a:avLst/>
              <a:gdLst>
                <a:gd name="connsiteX0" fmla="*/ 0 w 6858001"/>
                <a:gd name="connsiteY0" fmla="*/ 533314 h 874716"/>
                <a:gd name="connsiteX1" fmla="*/ 0 w 6858001"/>
                <a:gd name="connsiteY1" fmla="*/ 69206 h 874716"/>
                <a:gd name="connsiteX2" fmla="*/ 21486 w 6858001"/>
                <a:gd name="connsiteY2" fmla="*/ 71924 h 874716"/>
                <a:gd name="connsiteX3" fmla="*/ 228948 w 6858001"/>
                <a:gd name="connsiteY3" fmla="*/ 88116 h 874716"/>
                <a:gd name="connsiteX4" fmla="*/ 313533 w 6858001"/>
                <a:gd name="connsiteY4" fmla="*/ 62779 h 874716"/>
                <a:gd name="connsiteX5" fmla="*/ 338870 w 6858001"/>
                <a:gd name="connsiteY5" fmla="*/ 62207 h 874716"/>
                <a:gd name="connsiteX6" fmla="*/ 395640 w 6858001"/>
                <a:gd name="connsiteY6" fmla="*/ 72114 h 874716"/>
                <a:gd name="connsiteX7" fmla="*/ 512802 w 6858001"/>
                <a:gd name="connsiteY7" fmla="*/ 65446 h 874716"/>
                <a:gd name="connsiteX8" fmla="*/ 556047 w 6858001"/>
                <a:gd name="connsiteY8" fmla="*/ 55349 h 874716"/>
                <a:gd name="connsiteX9" fmla="*/ 580050 w 6858001"/>
                <a:gd name="connsiteY9" fmla="*/ 48871 h 874716"/>
                <a:gd name="connsiteX10" fmla="*/ 703308 w 6858001"/>
                <a:gd name="connsiteY10" fmla="*/ 30964 h 874716"/>
                <a:gd name="connsiteX11" fmla="*/ 758174 w 6858001"/>
                <a:gd name="connsiteY11" fmla="*/ 11724 h 874716"/>
                <a:gd name="connsiteX12" fmla="*/ 773035 w 6858001"/>
                <a:gd name="connsiteY12" fmla="*/ 8866 h 874716"/>
                <a:gd name="connsiteX13" fmla="*/ 854379 w 6858001"/>
                <a:gd name="connsiteY13" fmla="*/ 16866 h 874716"/>
                <a:gd name="connsiteX14" fmla="*/ 915343 w 6858001"/>
                <a:gd name="connsiteY14" fmla="*/ 47919 h 874716"/>
                <a:gd name="connsiteX15" fmla="*/ 927155 w 6858001"/>
                <a:gd name="connsiteY15" fmla="*/ 58397 h 874716"/>
                <a:gd name="connsiteX16" fmla="*/ 1097087 w 6858001"/>
                <a:gd name="connsiteY16" fmla="*/ 54777 h 874716"/>
                <a:gd name="connsiteX17" fmla="*/ 1123185 w 6858001"/>
                <a:gd name="connsiteY17" fmla="*/ 50395 h 874716"/>
                <a:gd name="connsiteX18" fmla="*/ 1249302 w 6858001"/>
                <a:gd name="connsiteY18" fmla="*/ 68684 h 874716"/>
                <a:gd name="connsiteX19" fmla="*/ 1286069 w 6858001"/>
                <a:gd name="connsiteY19" fmla="*/ 72304 h 874716"/>
                <a:gd name="connsiteX20" fmla="*/ 1417899 w 6858001"/>
                <a:gd name="connsiteY20" fmla="*/ 88688 h 874716"/>
                <a:gd name="connsiteX21" fmla="*/ 1436568 w 6858001"/>
                <a:gd name="connsiteY21" fmla="*/ 73448 h 874716"/>
                <a:gd name="connsiteX22" fmla="*/ 1490292 w 6858001"/>
                <a:gd name="connsiteY22" fmla="*/ 35154 h 874716"/>
                <a:gd name="connsiteX23" fmla="*/ 1596213 w 6858001"/>
                <a:gd name="connsiteY23" fmla="*/ 1245 h 874716"/>
                <a:gd name="connsiteX24" fmla="*/ 1624980 w 6858001"/>
                <a:gd name="connsiteY24" fmla="*/ 3150 h 874716"/>
                <a:gd name="connsiteX25" fmla="*/ 1697753 w 6858001"/>
                <a:gd name="connsiteY25" fmla="*/ 59731 h 874716"/>
                <a:gd name="connsiteX26" fmla="*/ 1733188 w 6858001"/>
                <a:gd name="connsiteY26" fmla="*/ 82400 h 874716"/>
                <a:gd name="connsiteX27" fmla="*/ 1833775 w 6858001"/>
                <a:gd name="connsiteY27" fmla="*/ 124121 h 874716"/>
                <a:gd name="connsiteX28" fmla="*/ 1842158 w 6858001"/>
                <a:gd name="connsiteY28" fmla="*/ 131742 h 874716"/>
                <a:gd name="connsiteX29" fmla="*/ 1916454 w 6858001"/>
                <a:gd name="connsiteY29" fmla="*/ 222233 h 874716"/>
                <a:gd name="connsiteX30" fmla="*/ 1933219 w 6858001"/>
                <a:gd name="connsiteY30" fmla="*/ 237663 h 874716"/>
                <a:gd name="connsiteX31" fmla="*/ 1953413 w 6858001"/>
                <a:gd name="connsiteY31" fmla="*/ 261668 h 874716"/>
                <a:gd name="connsiteX32" fmla="*/ 2016469 w 6858001"/>
                <a:gd name="connsiteY32" fmla="*/ 308151 h 874716"/>
                <a:gd name="connsiteX33" fmla="*/ 2094578 w 6858001"/>
                <a:gd name="connsiteY33" fmla="*/ 323010 h 874716"/>
                <a:gd name="connsiteX34" fmla="*/ 2188879 w 6858001"/>
                <a:gd name="connsiteY34" fmla="*/ 345681 h 874716"/>
                <a:gd name="connsiteX35" fmla="*/ 2228314 w 6858001"/>
                <a:gd name="connsiteY35" fmla="*/ 360921 h 874716"/>
                <a:gd name="connsiteX36" fmla="*/ 2334044 w 6858001"/>
                <a:gd name="connsiteY36" fmla="*/ 389878 h 874716"/>
                <a:gd name="connsiteX37" fmla="*/ 2409485 w 6858001"/>
                <a:gd name="connsiteY37" fmla="*/ 414263 h 874716"/>
                <a:gd name="connsiteX38" fmla="*/ 2518264 w 6858001"/>
                <a:gd name="connsiteY38" fmla="*/ 428552 h 874716"/>
                <a:gd name="connsiteX39" fmla="*/ 2571034 w 6858001"/>
                <a:gd name="connsiteY39" fmla="*/ 429122 h 874716"/>
                <a:gd name="connsiteX40" fmla="*/ 2668001 w 6858001"/>
                <a:gd name="connsiteY40" fmla="*/ 502276 h 874716"/>
                <a:gd name="connsiteX41" fmla="*/ 2745348 w 6858001"/>
                <a:gd name="connsiteY41" fmla="*/ 550666 h 874716"/>
                <a:gd name="connsiteX42" fmla="*/ 2826694 w 6858001"/>
                <a:gd name="connsiteY42" fmla="*/ 527233 h 874716"/>
                <a:gd name="connsiteX43" fmla="*/ 2848793 w 6858001"/>
                <a:gd name="connsiteY43" fmla="*/ 505134 h 874716"/>
                <a:gd name="connsiteX44" fmla="*/ 2982148 w 6858001"/>
                <a:gd name="connsiteY44" fmla="*/ 484179 h 874716"/>
                <a:gd name="connsiteX45" fmla="*/ 3172654 w 6858001"/>
                <a:gd name="connsiteY45" fmla="*/ 483417 h 874716"/>
                <a:gd name="connsiteX46" fmla="*/ 3489467 w 6858001"/>
                <a:gd name="connsiteY46" fmla="*/ 435790 h 874716"/>
                <a:gd name="connsiteX47" fmla="*/ 3544713 w 6858001"/>
                <a:gd name="connsiteY47" fmla="*/ 413691 h 874716"/>
                <a:gd name="connsiteX48" fmla="*/ 3606817 w 6858001"/>
                <a:gd name="connsiteY48" fmla="*/ 408167 h 874716"/>
                <a:gd name="connsiteX49" fmla="*/ 3630632 w 6858001"/>
                <a:gd name="connsiteY49" fmla="*/ 421693 h 874716"/>
                <a:gd name="connsiteX50" fmla="*/ 3734837 w 6858001"/>
                <a:gd name="connsiteY50" fmla="*/ 441886 h 874716"/>
                <a:gd name="connsiteX51" fmla="*/ 3754652 w 6858001"/>
                <a:gd name="connsiteY51" fmla="*/ 442268 h 874716"/>
                <a:gd name="connsiteX52" fmla="*/ 3822472 w 6858001"/>
                <a:gd name="connsiteY52" fmla="*/ 433694 h 874716"/>
                <a:gd name="connsiteX53" fmla="*/ 3885338 w 6858001"/>
                <a:gd name="connsiteY53" fmla="*/ 428742 h 874716"/>
                <a:gd name="connsiteX54" fmla="*/ 4043839 w 6858001"/>
                <a:gd name="connsiteY54" fmla="*/ 444934 h 874716"/>
                <a:gd name="connsiteX55" fmla="*/ 4165383 w 6858001"/>
                <a:gd name="connsiteY55" fmla="*/ 441124 h 874716"/>
                <a:gd name="connsiteX56" fmla="*/ 4221391 w 6858001"/>
                <a:gd name="connsiteY56" fmla="*/ 444934 h 874716"/>
                <a:gd name="connsiteX57" fmla="*/ 4253014 w 6858001"/>
                <a:gd name="connsiteY57" fmla="*/ 450650 h 874716"/>
                <a:gd name="connsiteX58" fmla="*/ 4324645 w 6858001"/>
                <a:gd name="connsiteY58" fmla="*/ 490466 h 874716"/>
                <a:gd name="connsiteX59" fmla="*/ 4363890 w 6858001"/>
                <a:gd name="connsiteY59" fmla="*/ 499420 h 874716"/>
                <a:gd name="connsiteX60" fmla="*/ 4482004 w 6858001"/>
                <a:gd name="connsiteY60" fmla="*/ 498658 h 874716"/>
                <a:gd name="connsiteX61" fmla="*/ 4659174 w 6858001"/>
                <a:gd name="connsiteY61" fmla="*/ 438648 h 874716"/>
                <a:gd name="connsiteX62" fmla="*/ 4677655 w 6858001"/>
                <a:gd name="connsiteY62" fmla="*/ 430646 h 874716"/>
                <a:gd name="connsiteX63" fmla="*/ 4767764 w 6858001"/>
                <a:gd name="connsiteY63" fmla="*/ 420739 h 874716"/>
                <a:gd name="connsiteX64" fmla="*/ 4828916 w 6858001"/>
                <a:gd name="connsiteY64" fmla="*/ 434266 h 874716"/>
                <a:gd name="connsiteX65" fmla="*/ 4912168 w 6858001"/>
                <a:gd name="connsiteY65" fmla="*/ 462271 h 874716"/>
                <a:gd name="connsiteX66" fmla="*/ 4987037 w 6858001"/>
                <a:gd name="connsiteY66" fmla="*/ 485703 h 874716"/>
                <a:gd name="connsiteX67" fmla="*/ 5041521 w 6858001"/>
                <a:gd name="connsiteY67" fmla="*/ 512182 h 874716"/>
                <a:gd name="connsiteX68" fmla="*/ 5166113 w 6858001"/>
                <a:gd name="connsiteY68" fmla="*/ 531615 h 874716"/>
                <a:gd name="connsiteX69" fmla="*/ 5179067 w 6858001"/>
                <a:gd name="connsiteY69" fmla="*/ 534853 h 874716"/>
                <a:gd name="connsiteX70" fmla="*/ 5272796 w 6858001"/>
                <a:gd name="connsiteY70" fmla="*/ 511230 h 874716"/>
                <a:gd name="connsiteX71" fmla="*/ 5385384 w 6858001"/>
                <a:gd name="connsiteY71" fmla="*/ 487227 h 874716"/>
                <a:gd name="connsiteX72" fmla="*/ 5425582 w 6858001"/>
                <a:gd name="connsiteY72" fmla="*/ 495418 h 874716"/>
                <a:gd name="connsiteX73" fmla="*/ 5480637 w 6858001"/>
                <a:gd name="connsiteY73" fmla="*/ 507040 h 874716"/>
                <a:gd name="connsiteX74" fmla="*/ 5531693 w 6858001"/>
                <a:gd name="connsiteY74" fmla="*/ 500944 h 874716"/>
                <a:gd name="connsiteX75" fmla="*/ 5562746 w 6858001"/>
                <a:gd name="connsiteY75" fmla="*/ 500372 h 874716"/>
                <a:gd name="connsiteX76" fmla="*/ 5704483 w 6858001"/>
                <a:gd name="connsiteY76" fmla="*/ 571620 h 874716"/>
                <a:gd name="connsiteX77" fmla="*/ 5740488 w 6858001"/>
                <a:gd name="connsiteY77" fmla="*/ 577526 h 874716"/>
                <a:gd name="connsiteX78" fmla="*/ 5760873 w 6858001"/>
                <a:gd name="connsiteY78" fmla="*/ 586291 h 874716"/>
                <a:gd name="connsiteX79" fmla="*/ 5883751 w 6858001"/>
                <a:gd name="connsiteY79" fmla="*/ 674686 h 874716"/>
                <a:gd name="connsiteX80" fmla="*/ 5935949 w 6858001"/>
                <a:gd name="connsiteY80" fmla="*/ 692592 h 874716"/>
                <a:gd name="connsiteX81" fmla="*/ 5993291 w 6858001"/>
                <a:gd name="connsiteY81" fmla="*/ 688972 h 874716"/>
                <a:gd name="connsiteX82" fmla="*/ 6026440 w 6858001"/>
                <a:gd name="connsiteY82" fmla="*/ 682496 h 874716"/>
                <a:gd name="connsiteX83" fmla="*/ 6108738 w 6858001"/>
                <a:gd name="connsiteY83" fmla="*/ 626296 h 874716"/>
                <a:gd name="connsiteX84" fmla="*/ 6155602 w 6858001"/>
                <a:gd name="connsiteY84" fmla="*/ 628202 h 874716"/>
                <a:gd name="connsiteX85" fmla="*/ 6228756 w 6858001"/>
                <a:gd name="connsiteY85" fmla="*/ 666873 h 874716"/>
                <a:gd name="connsiteX86" fmla="*/ 6361539 w 6858001"/>
                <a:gd name="connsiteY86" fmla="*/ 684210 h 874716"/>
                <a:gd name="connsiteX87" fmla="*/ 6428979 w 6858001"/>
                <a:gd name="connsiteY87" fmla="*/ 630106 h 874716"/>
                <a:gd name="connsiteX88" fmla="*/ 6463840 w 6858001"/>
                <a:gd name="connsiteY88" fmla="*/ 578098 h 874716"/>
                <a:gd name="connsiteX89" fmla="*/ 6564620 w 6858001"/>
                <a:gd name="connsiteY89" fmla="*/ 517708 h 874716"/>
                <a:gd name="connsiteX90" fmla="*/ 6588625 w 6858001"/>
                <a:gd name="connsiteY90" fmla="*/ 540187 h 874716"/>
                <a:gd name="connsiteX91" fmla="*/ 6662541 w 6858001"/>
                <a:gd name="connsiteY91" fmla="*/ 549714 h 874716"/>
                <a:gd name="connsiteX92" fmla="*/ 6742552 w 6858001"/>
                <a:gd name="connsiteY92" fmla="*/ 548952 h 874716"/>
                <a:gd name="connsiteX93" fmla="*/ 6812063 w 6858001"/>
                <a:gd name="connsiteY93" fmla="*/ 568430 h 874716"/>
                <a:gd name="connsiteX94" fmla="*/ 6858001 w 6858001"/>
                <a:gd name="connsiteY94" fmla="*/ 562267 h 874716"/>
                <a:gd name="connsiteX95" fmla="*/ 6858001 w 6858001"/>
                <a:gd name="connsiteY95" fmla="*/ 734520 h 874716"/>
                <a:gd name="connsiteX96" fmla="*/ 6815516 w 6858001"/>
                <a:gd name="connsiteY96" fmla="*/ 744220 h 874716"/>
                <a:gd name="connsiteX97" fmla="*/ 6748458 w 6858001"/>
                <a:gd name="connsiteY97" fmla="*/ 763271 h 874716"/>
                <a:gd name="connsiteX98" fmla="*/ 6584812 w 6858001"/>
                <a:gd name="connsiteY98" fmla="*/ 784797 h 874716"/>
                <a:gd name="connsiteX99" fmla="*/ 6415833 w 6858001"/>
                <a:gd name="connsiteY99" fmla="*/ 805562 h 874716"/>
                <a:gd name="connsiteX100" fmla="*/ 6323058 w 6858001"/>
                <a:gd name="connsiteY100" fmla="*/ 812420 h 874716"/>
                <a:gd name="connsiteX101" fmla="*/ 6242093 w 6858001"/>
                <a:gd name="connsiteY101" fmla="*/ 823281 h 874716"/>
                <a:gd name="connsiteX102" fmla="*/ 6171605 w 6858001"/>
                <a:gd name="connsiteY102" fmla="*/ 830139 h 874716"/>
                <a:gd name="connsiteX103" fmla="*/ 6059397 w 6858001"/>
                <a:gd name="connsiteY103" fmla="*/ 844045 h 874716"/>
                <a:gd name="connsiteX104" fmla="*/ 6012723 w 6858001"/>
                <a:gd name="connsiteY104" fmla="*/ 847665 h 874716"/>
                <a:gd name="connsiteX105" fmla="*/ 5902610 w 6858001"/>
                <a:gd name="connsiteY105" fmla="*/ 847473 h 874716"/>
                <a:gd name="connsiteX106" fmla="*/ 5864318 w 6858001"/>
                <a:gd name="connsiteY106" fmla="*/ 845569 h 874716"/>
                <a:gd name="connsiteX107" fmla="*/ 5790592 w 6858001"/>
                <a:gd name="connsiteY107" fmla="*/ 821947 h 874716"/>
                <a:gd name="connsiteX108" fmla="*/ 5781830 w 6858001"/>
                <a:gd name="connsiteY108" fmla="*/ 820233 h 874716"/>
                <a:gd name="connsiteX109" fmla="*/ 5733440 w 6858001"/>
                <a:gd name="connsiteY109" fmla="*/ 810896 h 874716"/>
                <a:gd name="connsiteX110" fmla="*/ 5706959 w 6858001"/>
                <a:gd name="connsiteY110" fmla="*/ 807848 h 874716"/>
                <a:gd name="connsiteX111" fmla="*/ 5606372 w 6858001"/>
                <a:gd name="connsiteY111" fmla="*/ 788417 h 874716"/>
                <a:gd name="connsiteX112" fmla="*/ 5548460 w 6858001"/>
                <a:gd name="connsiteY112" fmla="*/ 779273 h 874716"/>
                <a:gd name="connsiteX113" fmla="*/ 5501594 w 6858001"/>
                <a:gd name="connsiteY113" fmla="*/ 780607 h 874716"/>
                <a:gd name="connsiteX114" fmla="*/ 5419295 w 6858001"/>
                <a:gd name="connsiteY114" fmla="*/ 782321 h 874716"/>
                <a:gd name="connsiteX115" fmla="*/ 5393005 w 6858001"/>
                <a:gd name="connsiteY115" fmla="*/ 786703 h 874716"/>
                <a:gd name="connsiteX116" fmla="*/ 5274129 w 6858001"/>
                <a:gd name="connsiteY116" fmla="*/ 774129 h 874716"/>
                <a:gd name="connsiteX117" fmla="*/ 5206308 w 6858001"/>
                <a:gd name="connsiteY117" fmla="*/ 773177 h 874716"/>
                <a:gd name="connsiteX118" fmla="*/ 5129916 w 6858001"/>
                <a:gd name="connsiteY118" fmla="*/ 757554 h 874716"/>
                <a:gd name="connsiteX119" fmla="*/ 5107627 w 6858001"/>
                <a:gd name="connsiteY119" fmla="*/ 758316 h 874716"/>
                <a:gd name="connsiteX120" fmla="*/ 5082670 w 6858001"/>
                <a:gd name="connsiteY120" fmla="*/ 759651 h 874716"/>
                <a:gd name="connsiteX121" fmla="*/ 5006086 w 6858001"/>
                <a:gd name="connsiteY121" fmla="*/ 760795 h 874716"/>
                <a:gd name="connsiteX122" fmla="*/ 4959602 w 6858001"/>
                <a:gd name="connsiteY122" fmla="*/ 766509 h 874716"/>
                <a:gd name="connsiteX123" fmla="*/ 4871019 w 6858001"/>
                <a:gd name="connsiteY123" fmla="*/ 763081 h 874716"/>
                <a:gd name="connsiteX124" fmla="*/ 4838250 w 6858001"/>
                <a:gd name="connsiteY124" fmla="*/ 768033 h 874716"/>
                <a:gd name="connsiteX125" fmla="*/ 4755381 w 6858001"/>
                <a:gd name="connsiteY125" fmla="*/ 768605 h 874716"/>
                <a:gd name="connsiteX126" fmla="*/ 4681083 w 6858001"/>
                <a:gd name="connsiteY126" fmla="*/ 765747 h 874716"/>
                <a:gd name="connsiteX127" fmla="*/ 4609452 w 6858001"/>
                <a:gd name="connsiteY127" fmla="*/ 767271 h 874716"/>
                <a:gd name="connsiteX128" fmla="*/ 4558207 w 6858001"/>
                <a:gd name="connsiteY128" fmla="*/ 773557 h 874716"/>
                <a:gd name="connsiteX129" fmla="*/ 4502579 w 6858001"/>
                <a:gd name="connsiteY129" fmla="*/ 777367 h 874716"/>
                <a:gd name="connsiteX130" fmla="*/ 4349222 w 6858001"/>
                <a:gd name="connsiteY130" fmla="*/ 800038 h 874716"/>
                <a:gd name="connsiteX131" fmla="*/ 4320837 w 6858001"/>
                <a:gd name="connsiteY131" fmla="*/ 794514 h 874716"/>
                <a:gd name="connsiteX132" fmla="*/ 4159667 w 6858001"/>
                <a:gd name="connsiteY132" fmla="*/ 789370 h 874716"/>
                <a:gd name="connsiteX133" fmla="*/ 4124614 w 6858001"/>
                <a:gd name="connsiteY133" fmla="*/ 789752 h 874716"/>
                <a:gd name="connsiteX134" fmla="*/ 4030503 w 6858001"/>
                <a:gd name="connsiteY134" fmla="*/ 767271 h 874716"/>
                <a:gd name="connsiteX135" fmla="*/ 3885338 w 6858001"/>
                <a:gd name="connsiteY135" fmla="*/ 802896 h 874716"/>
                <a:gd name="connsiteX136" fmla="*/ 3749506 w 6858001"/>
                <a:gd name="connsiteY136" fmla="*/ 847473 h 874716"/>
                <a:gd name="connsiteX137" fmla="*/ 3732361 w 6858001"/>
                <a:gd name="connsiteY137" fmla="*/ 853190 h 874716"/>
                <a:gd name="connsiteX138" fmla="*/ 3683591 w 6858001"/>
                <a:gd name="connsiteY138" fmla="*/ 862906 h 874716"/>
                <a:gd name="connsiteX139" fmla="*/ 3623201 w 6858001"/>
                <a:gd name="connsiteY139" fmla="*/ 866334 h 874716"/>
                <a:gd name="connsiteX140" fmla="*/ 3546617 w 6858001"/>
                <a:gd name="connsiteY140" fmla="*/ 874716 h 874716"/>
                <a:gd name="connsiteX141" fmla="*/ 3485275 w 6858001"/>
                <a:gd name="connsiteY141" fmla="*/ 864238 h 874716"/>
                <a:gd name="connsiteX142" fmla="*/ 3399546 w 6858001"/>
                <a:gd name="connsiteY142" fmla="*/ 848618 h 874716"/>
                <a:gd name="connsiteX143" fmla="*/ 3318771 w 6858001"/>
                <a:gd name="connsiteY143" fmla="*/ 833757 h 874716"/>
                <a:gd name="connsiteX144" fmla="*/ 3293244 w 6858001"/>
                <a:gd name="connsiteY144" fmla="*/ 851284 h 874716"/>
                <a:gd name="connsiteX145" fmla="*/ 3253809 w 6858001"/>
                <a:gd name="connsiteY145" fmla="*/ 866524 h 874716"/>
                <a:gd name="connsiteX146" fmla="*/ 3209993 w 6858001"/>
                <a:gd name="connsiteY146" fmla="*/ 848235 h 874716"/>
                <a:gd name="connsiteX147" fmla="*/ 3107500 w 6858001"/>
                <a:gd name="connsiteY147" fmla="*/ 810326 h 874716"/>
                <a:gd name="connsiteX148" fmla="*/ 3042728 w 6858001"/>
                <a:gd name="connsiteY148" fmla="*/ 808610 h 874716"/>
                <a:gd name="connsiteX149" fmla="*/ 2901943 w 6858001"/>
                <a:gd name="connsiteY149" fmla="*/ 792418 h 874716"/>
                <a:gd name="connsiteX150" fmla="*/ 2809930 w 6858001"/>
                <a:gd name="connsiteY150" fmla="*/ 769367 h 874716"/>
                <a:gd name="connsiteX151" fmla="*/ 2743826 w 6858001"/>
                <a:gd name="connsiteY151" fmla="*/ 743268 h 874716"/>
                <a:gd name="connsiteX152" fmla="*/ 2649143 w 6858001"/>
                <a:gd name="connsiteY152" fmla="*/ 709167 h 874716"/>
                <a:gd name="connsiteX153" fmla="*/ 2554079 w 6858001"/>
                <a:gd name="connsiteY153" fmla="*/ 691450 h 874716"/>
                <a:gd name="connsiteX154" fmla="*/ 2485307 w 6858001"/>
                <a:gd name="connsiteY154" fmla="*/ 669160 h 874716"/>
                <a:gd name="connsiteX155" fmla="*/ 2401292 w 6858001"/>
                <a:gd name="connsiteY155" fmla="*/ 653919 h 874716"/>
                <a:gd name="connsiteX156" fmla="*/ 2330806 w 6858001"/>
                <a:gd name="connsiteY156" fmla="*/ 653349 h 874716"/>
                <a:gd name="connsiteX157" fmla="*/ 2220312 w 6858001"/>
                <a:gd name="connsiteY157" fmla="*/ 656015 h 874716"/>
                <a:gd name="connsiteX158" fmla="*/ 2085054 w 6858001"/>
                <a:gd name="connsiteY158" fmla="*/ 609914 h 874716"/>
                <a:gd name="connsiteX159" fmla="*/ 2030378 w 6858001"/>
                <a:gd name="connsiteY159" fmla="*/ 599625 h 874716"/>
                <a:gd name="connsiteX160" fmla="*/ 1978940 w 6858001"/>
                <a:gd name="connsiteY160" fmla="*/ 594863 h 874716"/>
                <a:gd name="connsiteX161" fmla="*/ 1869780 w 6858001"/>
                <a:gd name="connsiteY161" fmla="*/ 564192 h 874716"/>
                <a:gd name="connsiteX162" fmla="*/ 1825393 w 6858001"/>
                <a:gd name="connsiteY162" fmla="*/ 554094 h 874716"/>
                <a:gd name="connsiteX163" fmla="*/ 1763287 w 6858001"/>
                <a:gd name="connsiteY163" fmla="*/ 554286 h 874716"/>
                <a:gd name="connsiteX164" fmla="*/ 1650317 w 6858001"/>
                <a:gd name="connsiteY164" fmla="*/ 540187 h 874716"/>
                <a:gd name="connsiteX165" fmla="*/ 1537537 w 6858001"/>
                <a:gd name="connsiteY165" fmla="*/ 499038 h 874716"/>
                <a:gd name="connsiteX166" fmla="*/ 1489720 w 6858001"/>
                <a:gd name="connsiteY166" fmla="*/ 503038 h 874716"/>
                <a:gd name="connsiteX167" fmla="*/ 1472575 w 6858001"/>
                <a:gd name="connsiteY167" fmla="*/ 502086 h 874716"/>
                <a:gd name="connsiteX168" fmla="*/ 1318456 w 6858001"/>
                <a:gd name="connsiteY168" fmla="*/ 479415 h 874716"/>
                <a:gd name="connsiteX169" fmla="*/ 1303024 w 6858001"/>
                <a:gd name="connsiteY169" fmla="*/ 476939 h 874716"/>
                <a:gd name="connsiteX170" fmla="*/ 1230633 w 6858001"/>
                <a:gd name="connsiteY170" fmla="*/ 456746 h 874716"/>
                <a:gd name="connsiteX171" fmla="*/ 1048125 w 6858001"/>
                <a:gd name="connsiteY171" fmla="*/ 444172 h 874716"/>
                <a:gd name="connsiteX172" fmla="*/ 1036887 w 6858001"/>
                <a:gd name="connsiteY172" fmla="*/ 442648 h 874716"/>
                <a:gd name="connsiteX173" fmla="*/ 975733 w 6858001"/>
                <a:gd name="connsiteY173" fmla="*/ 452744 h 874716"/>
                <a:gd name="connsiteX174" fmla="*/ 945444 w 6858001"/>
                <a:gd name="connsiteY174" fmla="*/ 467033 h 874716"/>
                <a:gd name="connsiteX175" fmla="*/ 898198 w 6858001"/>
                <a:gd name="connsiteY175" fmla="*/ 481893 h 874716"/>
                <a:gd name="connsiteX176" fmla="*/ 850189 w 6858001"/>
                <a:gd name="connsiteY176" fmla="*/ 487417 h 874716"/>
                <a:gd name="connsiteX177" fmla="*/ 769605 w 6858001"/>
                <a:gd name="connsiteY177" fmla="*/ 464937 h 874716"/>
                <a:gd name="connsiteX178" fmla="*/ 740268 w 6858001"/>
                <a:gd name="connsiteY178" fmla="*/ 462651 h 874716"/>
                <a:gd name="connsiteX179" fmla="*/ 674923 w 6858001"/>
                <a:gd name="connsiteY179" fmla="*/ 451792 h 874716"/>
                <a:gd name="connsiteX180" fmla="*/ 617772 w 6858001"/>
                <a:gd name="connsiteY180" fmla="*/ 452554 h 874716"/>
                <a:gd name="connsiteX181" fmla="*/ 571860 w 6858001"/>
                <a:gd name="connsiteY181" fmla="*/ 469891 h 874716"/>
                <a:gd name="connsiteX182" fmla="*/ 505182 w 6858001"/>
                <a:gd name="connsiteY182" fmla="*/ 473319 h 874716"/>
                <a:gd name="connsiteX183" fmla="*/ 462126 w 6858001"/>
                <a:gd name="connsiteY183" fmla="*/ 460747 h 874716"/>
                <a:gd name="connsiteX184" fmla="*/ 453364 w 6858001"/>
                <a:gd name="connsiteY184" fmla="*/ 459033 h 874716"/>
                <a:gd name="connsiteX185" fmla="*/ 340774 w 6858001"/>
                <a:gd name="connsiteY185" fmla="*/ 458268 h 874716"/>
                <a:gd name="connsiteX186" fmla="*/ 200182 w 6858001"/>
                <a:gd name="connsiteY186" fmla="*/ 496180 h 874716"/>
                <a:gd name="connsiteX187" fmla="*/ 176939 w 6858001"/>
                <a:gd name="connsiteY187" fmla="*/ 504182 h 874716"/>
                <a:gd name="connsiteX188" fmla="*/ 63587 w 6858001"/>
                <a:gd name="connsiteY188" fmla="*/ 518088 h 874716"/>
                <a:gd name="connsiteX189" fmla="*/ 2817 w 6858001"/>
                <a:gd name="connsiteY189" fmla="*/ 532187 h 874716"/>
                <a:gd name="connsiteX190" fmla="*/ 0 w 6858001"/>
                <a:gd name="connsiteY190" fmla="*/ 533314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</a:cxnLst>
              <a:rect l="l" t="t" r="r" b="b"/>
              <a:pathLst>
                <a:path w="6858001" h="874716">
                  <a:moveTo>
                    <a:pt x="0" y="533314"/>
                  </a:moveTo>
                  <a:lnTo>
                    <a:pt x="0" y="69206"/>
                  </a:lnTo>
                  <a:lnTo>
                    <a:pt x="21486" y="71924"/>
                  </a:lnTo>
                  <a:cubicBezTo>
                    <a:pt x="92546" y="60493"/>
                    <a:pt x="159604" y="87354"/>
                    <a:pt x="228948" y="88116"/>
                  </a:cubicBezTo>
                  <a:cubicBezTo>
                    <a:pt x="260382" y="88496"/>
                    <a:pt x="291435" y="94592"/>
                    <a:pt x="313533" y="62779"/>
                  </a:cubicBezTo>
                  <a:cubicBezTo>
                    <a:pt x="316389" y="58587"/>
                    <a:pt x="330298" y="60873"/>
                    <a:pt x="338870" y="62207"/>
                  </a:cubicBezTo>
                  <a:cubicBezTo>
                    <a:pt x="357921" y="65066"/>
                    <a:pt x="376781" y="72304"/>
                    <a:pt x="395640" y="72114"/>
                  </a:cubicBezTo>
                  <a:cubicBezTo>
                    <a:pt x="434695" y="71924"/>
                    <a:pt x="473939" y="68876"/>
                    <a:pt x="512802" y="65446"/>
                  </a:cubicBezTo>
                  <a:cubicBezTo>
                    <a:pt x="527470" y="64112"/>
                    <a:pt x="541569" y="58969"/>
                    <a:pt x="556047" y="55349"/>
                  </a:cubicBezTo>
                  <a:cubicBezTo>
                    <a:pt x="564048" y="53253"/>
                    <a:pt x="572622" y="47729"/>
                    <a:pt x="580050" y="48871"/>
                  </a:cubicBezTo>
                  <a:cubicBezTo>
                    <a:pt x="623106" y="55539"/>
                    <a:pt x="662541" y="39157"/>
                    <a:pt x="703308" y="30964"/>
                  </a:cubicBezTo>
                  <a:cubicBezTo>
                    <a:pt x="722169" y="27154"/>
                    <a:pt x="739886" y="18010"/>
                    <a:pt x="758174" y="11724"/>
                  </a:cubicBezTo>
                  <a:cubicBezTo>
                    <a:pt x="762936" y="10008"/>
                    <a:pt x="768271" y="8484"/>
                    <a:pt x="773035" y="8866"/>
                  </a:cubicBezTo>
                  <a:cubicBezTo>
                    <a:pt x="800276" y="11152"/>
                    <a:pt x="827329" y="14390"/>
                    <a:pt x="854379" y="16866"/>
                  </a:cubicBezTo>
                  <a:cubicBezTo>
                    <a:pt x="878956" y="19152"/>
                    <a:pt x="903722" y="19914"/>
                    <a:pt x="915343" y="47919"/>
                  </a:cubicBezTo>
                  <a:cubicBezTo>
                    <a:pt x="917059" y="52301"/>
                    <a:pt x="922773" y="55539"/>
                    <a:pt x="927155" y="58397"/>
                  </a:cubicBezTo>
                  <a:cubicBezTo>
                    <a:pt x="994785" y="102405"/>
                    <a:pt x="1030980" y="101261"/>
                    <a:pt x="1097087" y="54777"/>
                  </a:cubicBezTo>
                  <a:cubicBezTo>
                    <a:pt x="1103945" y="50015"/>
                    <a:pt x="1118613" y="46585"/>
                    <a:pt x="1123185" y="50395"/>
                  </a:cubicBezTo>
                  <a:cubicBezTo>
                    <a:pt x="1162049" y="82020"/>
                    <a:pt x="1204532" y="78590"/>
                    <a:pt x="1249302" y="68684"/>
                  </a:cubicBezTo>
                  <a:cubicBezTo>
                    <a:pt x="1260922" y="66018"/>
                    <a:pt x="1277307" y="66018"/>
                    <a:pt x="1286069" y="72304"/>
                  </a:cubicBezTo>
                  <a:cubicBezTo>
                    <a:pt x="1327790" y="101451"/>
                    <a:pt x="1372560" y="97261"/>
                    <a:pt x="1417899" y="88688"/>
                  </a:cubicBezTo>
                  <a:cubicBezTo>
                    <a:pt x="1424948" y="87354"/>
                    <a:pt x="1433522" y="80114"/>
                    <a:pt x="1436568" y="73448"/>
                  </a:cubicBezTo>
                  <a:cubicBezTo>
                    <a:pt x="1447428" y="49825"/>
                    <a:pt x="1467813" y="41823"/>
                    <a:pt x="1490292" y="35154"/>
                  </a:cubicBezTo>
                  <a:cubicBezTo>
                    <a:pt x="1525727" y="24296"/>
                    <a:pt x="1560588" y="11532"/>
                    <a:pt x="1596213" y="1245"/>
                  </a:cubicBezTo>
                  <a:cubicBezTo>
                    <a:pt x="1604978" y="-1231"/>
                    <a:pt x="1615836" y="293"/>
                    <a:pt x="1624980" y="3150"/>
                  </a:cubicBezTo>
                  <a:cubicBezTo>
                    <a:pt x="1656223" y="12866"/>
                    <a:pt x="1676036" y="37251"/>
                    <a:pt x="1697753" y="59731"/>
                  </a:cubicBezTo>
                  <a:cubicBezTo>
                    <a:pt x="1707279" y="69638"/>
                    <a:pt x="1720423" y="76686"/>
                    <a:pt x="1733188" y="82400"/>
                  </a:cubicBezTo>
                  <a:cubicBezTo>
                    <a:pt x="1766335" y="97071"/>
                    <a:pt x="1800246" y="110215"/>
                    <a:pt x="1833775" y="124121"/>
                  </a:cubicBezTo>
                  <a:cubicBezTo>
                    <a:pt x="1837013" y="125455"/>
                    <a:pt x="1839679" y="128884"/>
                    <a:pt x="1842158" y="131742"/>
                  </a:cubicBezTo>
                  <a:cubicBezTo>
                    <a:pt x="1866922" y="161843"/>
                    <a:pt x="1891497" y="192132"/>
                    <a:pt x="1916454" y="222233"/>
                  </a:cubicBezTo>
                  <a:cubicBezTo>
                    <a:pt x="1921216" y="227947"/>
                    <a:pt x="1928076" y="232139"/>
                    <a:pt x="1933219" y="237663"/>
                  </a:cubicBezTo>
                  <a:cubicBezTo>
                    <a:pt x="1940459" y="245283"/>
                    <a:pt x="1949603" y="252524"/>
                    <a:pt x="1953413" y="261668"/>
                  </a:cubicBezTo>
                  <a:cubicBezTo>
                    <a:pt x="1965224" y="290433"/>
                    <a:pt x="1987894" y="302817"/>
                    <a:pt x="2016469" y="308151"/>
                  </a:cubicBezTo>
                  <a:cubicBezTo>
                    <a:pt x="2042570" y="313104"/>
                    <a:pt x="2068669" y="317296"/>
                    <a:pt x="2094578" y="323010"/>
                  </a:cubicBezTo>
                  <a:cubicBezTo>
                    <a:pt x="2126201" y="329868"/>
                    <a:pt x="2157636" y="337298"/>
                    <a:pt x="2188879" y="345681"/>
                  </a:cubicBezTo>
                  <a:cubicBezTo>
                    <a:pt x="2202404" y="349301"/>
                    <a:pt x="2216692" y="353491"/>
                    <a:pt x="2228314" y="360921"/>
                  </a:cubicBezTo>
                  <a:cubicBezTo>
                    <a:pt x="2260890" y="381496"/>
                    <a:pt x="2295753" y="395402"/>
                    <a:pt x="2334044" y="389878"/>
                  </a:cubicBezTo>
                  <a:cubicBezTo>
                    <a:pt x="2364715" y="385496"/>
                    <a:pt x="2390434" y="396736"/>
                    <a:pt x="2409485" y="414263"/>
                  </a:cubicBezTo>
                  <a:cubicBezTo>
                    <a:pt x="2444158" y="446078"/>
                    <a:pt x="2481305" y="438838"/>
                    <a:pt x="2518264" y="428552"/>
                  </a:cubicBezTo>
                  <a:cubicBezTo>
                    <a:pt x="2537315" y="423217"/>
                    <a:pt x="2552935" y="423979"/>
                    <a:pt x="2571034" y="429122"/>
                  </a:cubicBezTo>
                  <a:cubicBezTo>
                    <a:pt x="2612945" y="441124"/>
                    <a:pt x="2640950" y="473701"/>
                    <a:pt x="2668001" y="502276"/>
                  </a:cubicBezTo>
                  <a:cubicBezTo>
                    <a:pt x="2691054" y="526661"/>
                    <a:pt x="2716963" y="540377"/>
                    <a:pt x="2745348" y="550666"/>
                  </a:cubicBezTo>
                  <a:cubicBezTo>
                    <a:pt x="2781163" y="563810"/>
                    <a:pt x="2809548" y="558858"/>
                    <a:pt x="2826694" y="527233"/>
                  </a:cubicBezTo>
                  <a:cubicBezTo>
                    <a:pt x="2831457" y="518278"/>
                    <a:pt x="2839839" y="507800"/>
                    <a:pt x="2848793" y="505134"/>
                  </a:cubicBezTo>
                  <a:cubicBezTo>
                    <a:pt x="2892037" y="491800"/>
                    <a:pt x="2935854" y="472367"/>
                    <a:pt x="2982148" y="484179"/>
                  </a:cubicBezTo>
                  <a:cubicBezTo>
                    <a:pt x="3046158" y="500372"/>
                    <a:pt x="3108644" y="499420"/>
                    <a:pt x="3172654" y="483417"/>
                  </a:cubicBezTo>
                  <a:cubicBezTo>
                    <a:pt x="3276480" y="457508"/>
                    <a:pt x="3380305" y="430076"/>
                    <a:pt x="3489467" y="435790"/>
                  </a:cubicBezTo>
                  <a:cubicBezTo>
                    <a:pt x="3507563" y="436742"/>
                    <a:pt x="3529090" y="425121"/>
                    <a:pt x="3544713" y="413691"/>
                  </a:cubicBezTo>
                  <a:cubicBezTo>
                    <a:pt x="3574622" y="391974"/>
                    <a:pt x="3573288" y="390258"/>
                    <a:pt x="3606817" y="408167"/>
                  </a:cubicBezTo>
                  <a:cubicBezTo>
                    <a:pt x="3614819" y="412549"/>
                    <a:pt x="3624725" y="415215"/>
                    <a:pt x="3630632" y="421693"/>
                  </a:cubicBezTo>
                  <a:cubicBezTo>
                    <a:pt x="3660731" y="454650"/>
                    <a:pt x="3697880" y="446648"/>
                    <a:pt x="3734837" y="441886"/>
                  </a:cubicBezTo>
                  <a:cubicBezTo>
                    <a:pt x="3741315" y="440934"/>
                    <a:pt x="3749125" y="439600"/>
                    <a:pt x="3754652" y="442268"/>
                  </a:cubicBezTo>
                  <a:cubicBezTo>
                    <a:pt x="3779607" y="454268"/>
                    <a:pt x="3800753" y="450078"/>
                    <a:pt x="3822472" y="433694"/>
                  </a:cubicBezTo>
                  <a:cubicBezTo>
                    <a:pt x="3841331" y="419597"/>
                    <a:pt x="3863049" y="411215"/>
                    <a:pt x="3885338" y="428742"/>
                  </a:cubicBezTo>
                  <a:cubicBezTo>
                    <a:pt x="3934870" y="467605"/>
                    <a:pt x="3987829" y="469509"/>
                    <a:pt x="4043839" y="444934"/>
                  </a:cubicBezTo>
                  <a:cubicBezTo>
                    <a:pt x="4083845" y="427407"/>
                    <a:pt x="4123280" y="423407"/>
                    <a:pt x="4165383" y="441124"/>
                  </a:cubicBezTo>
                  <a:cubicBezTo>
                    <a:pt x="4181576" y="447982"/>
                    <a:pt x="4202531" y="443410"/>
                    <a:pt x="4221391" y="444934"/>
                  </a:cubicBezTo>
                  <a:cubicBezTo>
                    <a:pt x="4232060" y="445696"/>
                    <a:pt x="4243872" y="445886"/>
                    <a:pt x="4253014" y="450650"/>
                  </a:cubicBezTo>
                  <a:cubicBezTo>
                    <a:pt x="4277401" y="462843"/>
                    <a:pt x="4300070" y="478463"/>
                    <a:pt x="4324645" y="490466"/>
                  </a:cubicBezTo>
                  <a:cubicBezTo>
                    <a:pt x="4336457" y="496180"/>
                    <a:pt x="4350554" y="499228"/>
                    <a:pt x="4363890" y="499420"/>
                  </a:cubicBezTo>
                  <a:cubicBezTo>
                    <a:pt x="4403325" y="500372"/>
                    <a:pt x="4442761" y="500372"/>
                    <a:pt x="4482004" y="498658"/>
                  </a:cubicBezTo>
                  <a:cubicBezTo>
                    <a:pt x="4546776" y="495990"/>
                    <a:pt x="4612500" y="495418"/>
                    <a:pt x="4659174" y="438648"/>
                  </a:cubicBezTo>
                  <a:cubicBezTo>
                    <a:pt x="4662986" y="434076"/>
                    <a:pt x="4671176" y="431408"/>
                    <a:pt x="4677655" y="430646"/>
                  </a:cubicBezTo>
                  <a:cubicBezTo>
                    <a:pt x="4707564" y="427027"/>
                    <a:pt x="4738235" y="426645"/>
                    <a:pt x="4767764" y="420739"/>
                  </a:cubicBezTo>
                  <a:cubicBezTo>
                    <a:pt x="4791386" y="415977"/>
                    <a:pt x="4811009" y="417501"/>
                    <a:pt x="4828916" y="434266"/>
                  </a:cubicBezTo>
                  <a:cubicBezTo>
                    <a:pt x="4852348" y="456364"/>
                    <a:pt x="4880925" y="469319"/>
                    <a:pt x="4912168" y="462271"/>
                  </a:cubicBezTo>
                  <a:cubicBezTo>
                    <a:pt x="4943409" y="455412"/>
                    <a:pt x="4963984" y="470271"/>
                    <a:pt x="4987037" y="485703"/>
                  </a:cubicBezTo>
                  <a:cubicBezTo>
                    <a:pt x="5003801" y="496942"/>
                    <a:pt x="5022852" y="511040"/>
                    <a:pt x="5041521" y="512182"/>
                  </a:cubicBezTo>
                  <a:cubicBezTo>
                    <a:pt x="5083814" y="514658"/>
                    <a:pt x="5120201" y="553904"/>
                    <a:pt x="5166113" y="531615"/>
                  </a:cubicBezTo>
                  <a:cubicBezTo>
                    <a:pt x="5169161" y="530091"/>
                    <a:pt x="5174685" y="533901"/>
                    <a:pt x="5179067" y="534853"/>
                  </a:cubicBezTo>
                  <a:cubicBezTo>
                    <a:pt x="5214121" y="542093"/>
                    <a:pt x="5247078" y="535043"/>
                    <a:pt x="5272796" y="511230"/>
                  </a:cubicBezTo>
                  <a:cubicBezTo>
                    <a:pt x="5306516" y="480177"/>
                    <a:pt x="5343855" y="477129"/>
                    <a:pt x="5385384" y="487227"/>
                  </a:cubicBezTo>
                  <a:cubicBezTo>
                    <a:pt x="5398721" y="490466"/>
                    <a:pt x="5412057" y="492752"/>
                    <a:pt x="5425582" y="495418"/>
                  </a:cubicBezTo>
                  <a:cubicBezTo>
                    <a:pt x="5443870" y="499228"/>
                    <a:pt x="5462351" y="503230"/>
                    <a:pt x="5480637" y="507040"/>
                  </a:cubicBezTo>
                  <a:cubicBezTo>
                    <a:pt x="5498356" y="510850"/>
                    <a:pt x="5517979" y="517326"/>
                    <a:pt x="5531693" y="500944"/>
                  </a:cubicBezTo>
                  <a:cubicBezTo>
                    <a:pt x="5543506" y="486845"/>
                    <a:pt x="5551888" y="488179"/>
                    <a:pt x="5562746" y="500372"/>
                  </a:cubicBezTo>
                  <a:cubicBezTo>
                    <a:pt x="5600467" y="543045"/>
                    <a:pt x="5646189" y="569716"/>
                    <a:pt x="5704483" y="571620"/>
                  </a:cubicBezTo>
                  <a:cubicBezTo>
                    <a:pt x="5716485" y="572002"/>
                    <a:pt x="5728678" y="574668"/>
                    <a:pt x="5740488" y="577526"/>
                  </a:cubicBezTo>
                  <a:cubicBezTo>
                    <a:pt x="5747728" y="579241"/>
                    <a:pt x="5756493" y="581147"/>
                    <a:pt x="5760873" y="586291"/>
                  </a:cubicBezTo>
                  <a:cubicBezTo>
                    <a:pt x="5794974" y="625534"/>
                    <a:pt x="5837457" y="652777"/>
                    <a:pt x="5883751" y="674686"/>
                  </a:cubicBezTo>
                  <a:cubicBezTo>
                    <a:pt x="5900323" y="682496"/>
                    <a:pt x="5918042" y="690306"/>
                    <a:pt x="5935949" y="692592"/>
                  </a:cubicBezTo>
                  <a:cubicBezTo>
                    <a:pt x="5954617" y="694878"/>
                    <a:pt x="5974240" y="691068"/>
                    <a:pt x="5993291" y="688972"/>
                  </a:cubicBezTo>
                  <a:cubicBezTo>
                    <a:pt x="6004531" y="687830"/>
                    <a:pt x="6017485" y="688020"/>
                    <a:pt x="6026440" y="682496"/>
                  </a:cubicBezTo>
                  <a:cubicBezTo>
                    <a:pt x="6054825" y="665159"/>
                    <a:pt x="6082258" y="646491"/>
                    <a:pt x="6108738" y="626296"/>
                  </a:cubicBezTo>
                  <a:cubicBezTo>
                    <a:pt x="6131409" y="608960"/>
                    <a:pt x="6135981" y="606483"/>
                    <a:pt x="6155602" y="628202"/>
                  </a:cubicBezTo>
                  <a:cubicBezTo>
                    <a:pt x="6175797" y="650491"/>
                    <a:pt x="6200944" y="662111"/>
                    <a:pt x="6228756" y="666873"/>
                  </a:cubicBezTo>
                  <a:cubicBezTo>
                    <a:pt x="6272764" y="674304"/>
                    <a:pt x="6317151" y="680590"/>
                    <a:pt x="6361539" y="684210"/>
                  </a:cubicBezTo>
                  <a:cubicBezTo>
                    <a:pt x="6401736" y="687448"/>
                    <a:pt x="6420977" y="669922"/>
                    <a:pt x="6428979" y="630106"/>
                  </a:cubicBezTo>
                  <a:cubicBezTo>
                    <a:pt x="6433551" y="608007"/>
                    <a:pt x="6439458" y="584003"/>
                    <a:pt x="6463840" y="578098"/>
                  </a:cubicBezTo>
                  <a:cubicBezTo>
                    <a:pt x="6503658" y="568572"/>
                    <a:pt x="6544997" y="564382"/>
                    <a:pt x="6564620" y="517708"/>
                  </a:cubicBezTo>
                  <a:cubicBezTo>
                    <a:pt x="6575478" y="527995"/>
                    <a:pt x="6582146" y="534091"/>
                    <a:pt x="6588625" y="540187"/>
                  </a:cubicBezTo>
                  <a:cubicBezTo>
                    <a:pt x="6606531" y="557142"/>
                    <a:pt x="6643678" y="564382"/>
                    <a:pt x="6662541" y="549714"/>
                  </a:cubicBezTo>
                  <a:cubicBezTo>
                    <a:pt x="6690354" y="528377"/>
                    <a:pt x="6715883" y="532377"/>
                    <a:pt x="6742552" y="548952"/>
                  </a:cubicBezTo>
                  <a:cubicBezTo>
                    <a:pt x="6764841" y="562668"/>
                    <a:pt x="6788417" y="567954"/>
                    <a:pt x="6812063" y="568430"/>
                  </a:cubicBezTo>
                  <a:lnTo>
                    <a:pt x="6858001" y="562267"/>
                  </a:lnTo>
                  <a:lnTo>
                    <a:pt x="6858001" y="734520"/>
                  </a:lnTo>
                  <a:lnTo>
                    <a:pt x="6815516" y="744220"/>
                  </a:lnTo>
                  <a:cubicBezTo>
                    <a:pt x="6793035" y="749744"/>
                    <a:pt x="6771319" y="759651"/>
                    <a:pt x="6748458" y="763271"/>
                  </a:cubicBezTo>
                  <a:cubicBezTo>
                    <a:pt x="6694164" y="771843"/>
                    <a:pt x="6639488" y="777939"/>
                    <a:pt x="6584812" y="784797"/>
                  </a:cubicBezTo>
                  <a:cubicBezTo>
                    <a:pt x="6528424" y="791846"/>
                    <a:pt x="6472225" y="799276"/>
                    <a:pt x="6415833" y="805562"/>
                  </a:cubicBezTo>
                  <a:cubicBezTo>
                    <a:pt x="6384972" y="808802"/>
                    <a:pt x="6353919" y="809372"/>
                    <a:pt x="6323058" y="812420"/>
                  </a:cubicBezTo>
                  <a:cubicBezTo>
                    <a:pt x="6296005" y="815088"/>
                    <a:pt x="6269144" y="820041"/>
                    <a:pt x="6242093" y="823281"/>
                  </a:cubicBezTo>
                  <a:cubicBezTo>
                    <a:pt x="6218660" y="825947"/>
                    <a:pt x="6195037" y="827471"/>
                    <a:pt x="6171605" y="830139"/>
                  </a:cubicBezTo>
                  <a:cubicBezTo>
                    <a:pt x="6134075" y="834519"/>
                    <a:pt x="6096736" y="839473"/>
                    <a:pt x="6059397" y="844045"/>
                  </a:cubicBezTo>
                  <a:cubicBezTo>
                    <a:pt x="6043776" y="845759"/>
                    <a:pt x="6027392" y="850522"/>
                    <a:pt x="6012723" y="847665"/>
                  </a:cubicBezTo>
                  <a:cubicBezTo>
                    <a:pt x="5975764" y="840425"/>
                    <a:pt x="5939377" y="842521"/>
                    <a:pt x="5902610" y="847473"/>
                  </a:cubicBezTo>
                  <a:cubicBezTo>
                    <a:pt x="5890037" y="849190"/>
                    <a:pt x="5876511" y="848808"/>
                    <a:pt x="5864318" y="845569"/>
                  </a:cubicBezTo>
                  <a:cubicBezTo>
                    <a:pt x="5839361" y="839091"/>
                    <a:pt x="5815169" y="829947"/>
                    <a:pt x="5790592" y="821947"/>
                  </a:cubicBezTo>
                  <a:cubicBezTo>
                    <a:pt x="5787924" y="820995"/>
                    <a:pt x="5784686" y="820803"/>
                    <a:pt x="5781830" y="820233"/>
                  </a:cubicBezTo>
                  <a:cubicBezTo>
                    <a:pt x="5765635" y="816992"/>
                    <a:pt x="5749634" y="813754"/>
                    <a:pt x="5733440" y="810896"/>
                  </a:cubicBezTo>
                  <a:cubicBezTo>
                    <a:pt x="5724678" y="809372"/>
                    <a:pt x="5715723" y="809182"/>
                    <a:pt x="5706959" y="807848"/>
                  </a:cubicBezTo>
                  <a:cubicBezTo>
                    <a:pt x="5673050" y="802514"/>
                    <a:pt x="5635711" y="811468"/>
                    <a:pt x="5606372" y="788417"/>
                  </a:cubicBezTo>
                  <a:cubicBezTo>
                    <a:pt x="5587321" y="773557"/>
                    <a:pt x="5568842" y="776987"/>
                    <a:pt x="5548460" y="779273"/>
                  </a:cubicBezTo>
                  <a:cubicBezTo>
                    <a:pt x="5533027" y="780987"/>
                    <a:pt x="5517215" y="780415"/>
                    <a:pt x="5501594" y="780607"/>
                  </a:cubicBezTo>
                  <a:cubicBezTo>
                    <a:pt x="5474161" y="781177"/>
                    <a:pt x="5446728" y="781369"/>
                    <a:pt x="5419295" y="782321"/>
                  </a:cubicBezTo>
                  <a:cubicBezTo>
                    <a:pt x="5410531" y="782701"/>
                    <a:pt x="5401579" y="787465"/>
                    <a:pt x="5393005" y="786703"/>
                  </a:cubicBezTo>
                  <a:cubicBezTo>
                    <a:pt x="5353379" y="783083"/>
                    <a:pt x="5313754" y="777367"/>
                    <a:pt x="5274129" y="774129"/>
                  </a:cubicBezTo>
                  <a:cubicBezTo>
                    <a:pt x="5251650" y="772225"/>
                    <a:pt x="5228597" y="775843"/>
                    <a:pt x="5206308" y="773177"/>
                  </a:cubicBezTo>
                  <a:cubicBezTo>
                    <a:pt x="5180591" y="770129"/>
                    <a:pt x="5155445" y="762319"/>
                    <a:pt x="5129916" y="757554"/>
                  </a:cubicBezTo>
                  <a:cubicBezTo>
                    <a:pt x="5122867" y="756222"/>
                    <a:pt x="5115057" y="757936"/>
                    <a:pt x="5107627" y="758316"/>
                  </a:cubicBezTo>
                  <a:cubicBezTo>
                    <a:pt x="5099245" y="758699"/>
                    <a:pt x="5091052" y="759461"/>
                    <a:pt x="5082670" y="759651"/>
                  </a:cubicBezTo>
                  <a:cubicBezTo>
                    <a:pt x="5057141" y="760033"/>
                    <a:pt x="5031614" y="759461"/>
                    <a:pt x="5006086" y="760795"/>
                  </a:cubicBezTo>
                  <a:cubicBezTo>
                    <a:pt x="4990465" y="761557"/>
                    <a:pt x="4974082" y="769367"/>
                    <a:pt x="4959602" y="766509"/>
                  </a:cubicBezTo>
                  <a:cubicBezTo>
                    <a:pt x="4930075" y="760985"/>
                    <a:pt x="4900546" y="773367"/>
                    <a:pt x="4871019" y="763081"/>
                  </a:cubicBezTo>
                  <a:cubicBezTo>
                    <a:pt x="4861873" y="760033"/>
                    <a:pt x="4849300" y="767653"/>
                    <a:pt x="4838250" y="768033"/>
                  </a:cubicBezTo>
                  <a:cubicBezTo>
                    <a:pt x="4810627" y="768985"/>
                    <a:pt x="4783004" y="768795"/>
                    <a:pt x="4755381" y="768605"/>
                  </a:cubicBezTo>
                  <a:cubicBezTo>
                    <a:pt x="4730614" y="768415"/>
                    <a:pt x="4704895" y="771081"/>
                    <a:pt x="4681083" y="765747"/>
                  </a:cubicBezTo>
                  <a:cubicBezTo>
                    <a:pt x="4656126" y="760033"/>
                    <a:pt x="4633647" y="760795"/>
                    <a:pt x="4609452" y="767271"/>
                  </a:cubicBezTo>
                  <a:cubicBezTo>
                    <a:pt x="4592878" y="771653"/>
                    <a:pt x="4575351" y="772225"/>
                    <a:pt x="4558207" y="773557"/>
                  </a:cubicBezTo>
                  <a:cubicBezTo>
                    <a:pt x="4539728" y="775081"/>
                    <a:pt x="4519343" y="771081"/>
                    <a:pt x="4502579" y="777367"/>
                  </a:cubicBezTo>
                  <a:cubicBezTo>
                    <a:pt x="4452665" y="796038"/>
                    <a:pt x="4401419" y="800038"/>
                    <a:pt x="4349222" y="800038"/>
                  </a:cubicBezTo>
                  <a:cubicBezTo>
                    <a:pt x="4339695" y="800038"/>
                    <a:pt x="4329979" y="797372"/>
                    <a:pt x="4320837" y="794514"/>
                  </a:cubicBezTo>
                  <a:cubicBezTo>
                    <a:pt x="4267493" y="777367"/>
                    <a:pt x="4213961" y="778891"/>
                    <a:pt x="4159667" y="789370"/>
                  </a:cubicBezTo>
                  <a:cubicBezTo>
                    <a:pt x="4148427" y="791656"/>
                    <a:pt x="4135854" y="792038"/>
                    <a:pt x="4124614" y="789752"/>
                  </a:cubicBezTo>
                  <a:cubicBezTo>
                    <a:pt x="4092989" y="783083"/>
                    <a:pt x="4062318" y="772033"/>
                    <a:pt x="4030503" y="767271"/>
                  </a:cubicBezTo>
                  <a:cubicBezTo>
                    <a:pt x="3977925" y="759461"/>
                    <a:pt x="3932394" y="785749"/>
                    <a:pt x="3885338" y="802896"/>
                  </a:cubicBezTo>
                  <a:cubicBezTo>
                    <a:pt x="3840569" y="819089"/>
                    <a:pt x="3802467" y="855666"/>
                    <a:pt x="3749506" y="847473"/>
                  </a:cubicBezTo>
                  <a:cubicBezTo>
                    <a:pt x="3744173" y="846711"/>
                    <a:pt x="3738267" y="851856"/>
                    <a:pt x="3732361" y="853190"/>
                  </a:cubicBezTo>
                  <a:cubicBezTo>
                    <a:pt x="3716168" y="856810"/>
                    <a:pt x="3699976" y="861190"/>
                    <a:pt x="3683591" y="862906"/>
                  </a:cubicBezTo>
                  <a:cubicBezTo>
                    <a:pt x="3663589" y="865192"/>
                    <a:pt x="3643204" y="864430"/>
                    <a:pt x="3623201" y="866334"/>
                  </a:cubicBezTo>
                  <a:cubicBezTo>
                    <a:pt x="3597482" y="868620"/>
                    <a:pt x="3572146" y="874716"/>
                    <a:pt x="3546617" y="874716"/>
                  </a:cubicBezTo>
                  <a:cubicBezTo>
                    <a:pt x="3526042" y="874716"/>
                    <a:pt x="3505657" y="867668"/>
                    <a:pt x="3485275" y="864238"/>
                  </a:cubicBezTo>
                  <a:cubicBezTo>
                    <a:pt x="3456508" y="859476"/>
                    <a:pt x="3424883" y="860810"/>
                    <a:pt x="3399546" y="848618"/>
                  </a:cubicBezTo>
                  <a:cubicBezTo>
                    <a:pt x="3372495" y="835663"/>
                    <a:pt x="3346776" y="829757"/>
                    <a:pt x="3318771" y="833757"/>
                  </a:cubicBezTo>
                  <a:cubicBezTo>
                    <a:pt x="3309437" y="835091"/>
                    <a:pt x="3297434" y="843093"/>
                    <a:pt x="3293244" y="851284"/>
                  </a:cubicBezTo>
                  <a:cubicBezTo>
                    <a:pt x="3283908" y="869572"/>
                    <a:pt x="3271145" y="872812"/>
                    <a:pt x="3253809" y="866524"/>
                  </a:cubicBezTo>
                  <a:cubicBezTo>
                    <a:pt x="3238758" y="861190"/>
                    <a:pt x="3220280" y="858524"/>
                    <a:pt x="3209993" y="848235"/>
                  </a:cubicBezTo>
                  <a:cubicBezTo>
                    <a:pt x="3180844" y="819089"/>
                    <a:pt x="3143695" y="818136"/>
                    <a:pt x="3107500" y="810326"/>
                  </a:cubicBezTo>
                  <a:cubicBezTo>
                    <a:pt x="3085403" y="805562"/>
                    <a:pt x="3064827" y="805372"/>
                    <a:pt x="3042728" y="808610"/>
                  </a:cubicBezTo>
                  <a:cubicBezTo>
                    <a:pt x="2994722" y="815850"/>
                    <a:pt x="2948047" y="805562"/>
                    <a:pt x="2901943" y="792418"/>
                  </a:cubicBezTo>
                  <a:cubicBezTo>
                    <a:pt x="2871462" y="783655"/>
                    <a:pt x="2840219" y="778321"/>
                    <a:pt x="2809930" y="769367"/>
                  </a:cubicBezTo>
                  <a:cubicBezTo>
                    <a:pt x="2787259" y="762509"/>
                    <a:pt x="2764590" y="754316"/>
                    <a:pt x="2743826" y="743268"/>
                  </a:cubicBezTo>
                  <a:cubicBezTo>
                    <a:pt x="2713723" y="727073"/>
                    <a:pt x="2687436" y="702689"/>
                    <a:pt x="2649143" y="709167"/>
                  </a:cubicBezTo>
                  <a:cubicBezTo>
                    <a:pt x="2615421" y="714881"/>
                    <a:pt x="2584942" y="702881"/>
                    <a:pt x="2554079" y="691450"/>
                  </a:cubicBezTo>
                  <a:cubicBezTo>
                    <a:pt x="2531409" y="683068"/>
                    <a:pt x="2508742" y="674494"/>
                    <a:pt x="2485307" y="669160"/>
                  </a:cubicBezTo>
                  <a:cubicBezTo>
                    <a:pt x="2457492" y="662873"/>
                    <a:pt x="2426059" y="665541"/>
                    <a:pt x="2401292" y="653919"/>
                  </a:cubicBezTo>
                  <a:cubicBezTo>
                    <a:pt x="2375383" y="641727"/>
                    <a:pt x="2353859" y="649919"/>
                    <a:pt x="2330806" y="653349"/>
                  </a:cubicBezTo>
                  <a:cubicBezTo>
                    <a:pt x="2294039" y="658683"/>
                    <a:pt x="2257459" y="668590"/>
                    <a:pt x="2220312" y="656015"/>
                  </a:cubicBezTo>
                  <a:cubicBezTo>
                    <a:pt x="2175163" y="640775"/>
                    <a:pt x="2130393" y="624392"/>
                    <a:pt x="2085054" y="609914"/>
                  </a:cubicBezTo>
                  <a:cubicBezTo>
                    <a:pt x="2067525" y="604387"/>
                    <a:pt x="2048668" y="602101"/>
                    <a:pt x="2030378" y="599625"/>
                  </a:cubicBezTo>
                  <a:cubicBezTo>
                    <a:pt x="2013043" y="597529"/>
                    <a:pt x="1992279" y="602863"/>
                    <a:pt x="1978940" y="594863"/>
                  </a:cubicBezTo>
                  <a:cubicBezTo>
                    <a:pt x="1944649" y="574288"/>
                    <a:pt x="1909408" y="564192"/>
                    <a:pt x="1869780" y="564192"/>
                  </a:cubicBezTo>
                  <a:cubicBezTo>
                    <a:pt x="1854920" y="564192"/>
                    <a:pt x="1840441" y="555618"/>
                    <a:pt x="1825393" y="554094"/>
                  </a:cubicBezTo>
                  <a:cubicBezTo>
                    <a:pt x="1804816" y="552190"/>
                    <a:pt x="1781194" y="547045"/>
                    <a:pt x="1763287" y="554286"/>
                  </a:cubicBezTo>
                  <a:cubicBezTo>
                    <a:pt x="1721185" y="571430"/>
                    <a:pt x="1687086" y="557142"/>
                    <a:pt x="1650317" y="540187"/>
                  </a:cubicBezTo>
                  <a:cubicBezTo>
                    <a:pt x="1614120" y="523423"/>
                    <a:pt x="1576019" y="510088"/>
                    <a:pt x="1537537" y="499038"/>
                  </a:cubicBezTo>
                  <a:cubicBezTo>
                    <a:pt x="1523059" y="495038"/>
                    <a:pt x="1505724" y="501706"/>
                    <a:pt x="1489720" y="503038"/>
                  </a:cubicBezTo>
                  <a:cubicBezTo>
                    <a:pt x="1484004" y="503420"/>
                    <a:pt x="1477717" y="503992"/>
                    <a:pt x="1472575" y="502086"/>
                  </a:cubicBezTo>
                  <a:cubicBezTo>
                    <a:pt x="1422854" y="483797"/>
                    <a:pt x="1372368" y="469891"/>
                    <a:pt x="1318456" y="479415"/>
                  </a:cubicBezTo>
                  <a:cubicBezTo>
                    <a:pt x="1313504" y="480369"/>
                    <a:pt x="1307978" y="478273"/>
                    <a:pt x="1303024" y="476939"/>
                  </a:cubicBezTo>
                  <a:cubicBezTo>
                    <a:pt x="1278829" y="470081"/>
                    <a:pt x="1255206" y="459223"/>
                    <a:pt x="1230633" y="456746"/>
                  </a:cubicBezTo>
                  <a:cubicBezTo>
                    <a:pt x="1170051" y="450650"/>
                    <a:pt x="1109091" y="448172"/>
                    <a:pt x="1048125" y="444172"/>
                  </a:cubicBezTo>
                  <a:cubicBezTo>
                    <a:pt x="1044315" y="443982"/>
                    <a:pt x="1040315" y="443982"/>
                    <a:pt x="1036887" y="442648"/>
                  </a:cubicBezTo>
                  <a:cubicBezTo>
                    <a:pt x="1014406" y="434456"/>
                    <a:pt x="994785" y="437124"/>
                    <a:pt x="975733" y="452744"/>
                  </a:cubicBezTo>
                  <a:cubicBezTo>
                    <a:pt x="967350" y="459603"/>
                    <a:pt x="955920" y="463223"/>
                    <a:pt x="945444" y="467033"/>
                  </a:cubicBezTo>
                  <a:cubicBezTo>
                    <a:pt x="930011" y="472749"/>
                    <a:pt x="914200" y="478273"/>
                    <a:pt x="898198" y="481893"/>
                  </a:cubicBezTo>
                  <a:cubicBezTo>
                    <a:pt x="882384" y="485321"/>
                    <a:pt x="865430" y="490084"/>
                    <a:pt x="850189" y="487417"/>
                  </a:cubicBezTo>
                  <a:cubicBezTo>
                    <a:pt x="822756" y="482655"/>
                    <a:pt x="796655" y="471987"/>
                    <a:pt x="769605" y="464937"/>
                  </a:cubicBezTo>
                  <a:cubicBezTo>
                    <a:pt x="760270" y="462461"/>
                    <a:pt x="749982" y="462843"/>
                    <a:pt x="740268" y="462651"/>
                  </a:cubicBezTo>
                  <a:cubicBezTo>
                    <a:pt x="717977" y="462081"/>
                    <a:pt x="695116" y="467605"/>
                    <a:pt x="674923" y="451792"/>
                  </a:cubicBezTo>
                  <a:cubicBezTo>
                    <a:pt x="656255" y="436934"/>
                    <a:pt x="637392" y="441314"/>
                    <a:pt x="617772" y="452554"/>
                  </a:cubicBezTo>
                  <a:cubicBezTo>
                    <a:pt x="603673" y="460557"/>
                    <a:pt x="587672" y="466843"/>
                    <a:pt x="571860" y="469891"/>
                  </a:cubicBezTo>
                  <a:cubicBezTo>
                    <a:pt x="550141" y="474081"/>
                    <a:pt x="528615" y="475797"/>
                    <a:pt x="505182" y="473319"/>
                  </a:cubicBezTo>
                  <a:cubicBezTo>
                    <a:pt x="488607" y="471605"/>
                    <a:pt x="475081" y="470843"/>
                    <a:pt x="462126" y="460747"/>
                  </a:cubicBezTo>
                  <a:cubicBezTo>
                    <a:pt x="460032" y="459223"/>
                    <a:pt x="456222" y="458841"/>
                    <a:pt x="453364" y="459033"/>
                  </a:cubicBezTo>
                  <a:cubicBezTo>
                    <a:pt x="415835" y="462271"/>
                    <a:pt x="378686" y="460557"/>
                    <a:pt x="340774" y="458268"/>
                  </a:cubicBezTo>
                  <a:cubicBezTo>
                    <a:pt x="292579" y="455222"/>
                    <a:pt x="241901" y="464175"/>
                    <a:pt x="200182" y="496180"/>
                  </a:cubicBezTo>
                  <a:cubicBezTo>
                    <a:pt x="194085" y="500944"/>
                    <a:pt x="184941" y="503038"/>
                    <a:pt x="176939" y="504182"/>
                  </a:cubicBezTo>
                  <a:cubicBezTo>
                    <a:pt x="139219" y="509134"/>
                    <a:pt x="101308" y="512564"/>
                    <a:pt x="63587" y="518088"/>
                  </a:cubicBezTo>
                  <a:cubicBezTo>
                    <a:pt x="43012" y="521137"/>
                    <a:pt x="21486" y="523805"/>
                    <a:pt x="2817" y="532187"/>
                  </a:cubicBezTo>
                  <a:lnTo>
                    <a:pt x="0" y="533314"/>
                  </a:lnTo>
                  <a:close/>
                </a:path>
              </a:pathLst>
            </a:custGeom>
            <a:blipFill dpi="0" rotWithShape="1">
              <a:blip r:embed="rId2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734389027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/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88D33B0-D721-4F3E-9286-86AC654B8E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1"/>
            <a:ext cx="10668000" cy="762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D367B97A-1940-4204-846E-D2223B1E83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r>
              <a:rPr lang="en-US"/>
              <a:t>2/1/20XX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23B8AFB4-C810-4889-829B-A127BA70D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D154F189-2BB3-4370-8B80-6337B3710F9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62000" y="2547937"/>
            <a:ext cx="10668000" cy="329356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ABCBC8A-1917-4560-B937-D8B1DDF0D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r>
              <a:rPr lang="en-US">
                <a:solidFill>
                  <a:schemeClr val="tx1">
                    <a:alpha val="70000"/>
                  </a:schemeClr>
                </a:solidFill>
              </a:rPr>
              <a:t>Sample Footer Text</a:t>
            </a:r>
            <a:endParaRPr lang="en-US" dirty="0">
              <a:solidFill>
                <a:schemeClr val="tx1">
                  <a:alpha val="7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1453862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/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xmlns="" id="{26F44E5E-4F6D-4D91-BD7C-1D9BC90718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 rot="5400000">
            <a:off x="4628358" y="2991643"/>
            <a:ext cx="6858001" cy="874716"/>
          </a:xfrm>
          <a:custGeom>
            <a:avLst/>
            <a:gdLst>
              <a:gd name="connsiteX0" fmla="*/ 0 w 6858001"/>
              <a:gd name="connsiteY0" fmla="*/ 533314 h 874716"/>
              <a:gd name="connsiteX1" fmla="*/ 0 w 6858001"/>
              <a:gd name="connsiteY1" fmla="*/ 69206 h 874716"/>
              <a:gd name="connsiteX2" fmla="*/ 21486 w 6858001"/>
              <a:gd name="connsiteY2" fmla="*/ 71924 h 874716"/>
              <a:gd name="connsiteX3" fmla="*/ 228948 w 6858001"/>
              <a:gd name="connsiteY3" fmla="*/ 88116 h 874716"/>
              <a:gd name="connsiteX4" fmla="*/ 313533 w 6858001"/>
              <a:gd name="connsiteY4" fmla="*/ 62779 h 874716"/>
              <a:gd name="connsiteX5" fmla="*/ 338870 w 6858001"/>
              <a:gd name="connsiteY5" fmla="*/ 62207 h 874716"/>
              <a:gd name="connsiteX6" fmla="*/ 395640 w 6858001"/>
              <a:gd name="connsiteY6" fmla="*/ 72114 h 874716"/>
              <a:gd name="connsiteX7" fmla="*/ 512802 w 6858001"/>
              <a:gd name="connsiteY7" fmla="*/ 65446 h 874716"/>
              <a:gd name="connsiteX8" fmla="*/ 556047 w 6858001"/>
              <a:gd name="connsiteY8" fmla="*/ 55349 h 874716"/>
              <a:gd name="connsiteX9" fmla="*/ 580050 w 6858001"/>
              <a:gd name="connsiteY9" fmla="*/ 48871 h 874716"/>
              <a:gd name="connsiteX10" fmla="*/ 703308 w 6858001"/>
              <a:gd name="connsiteY10" fmla="*/ 30964 h 874716"/>
              <a:gd name="connsiteX11" fmla="*/ 758174 w 6858001"/>
              <a:gd name="connsiteY11" fmla="*/ 11724 h 874716"/>
              <a:gd name="connsiteX12" fmla="*/ 773035 w 6858001"/>
              <a:gd name="connsiteY12" fmla="*/ 8866 h 874716"/>
              <a:gd name="connsiteX13" fmla="*/ 854379 w 6858001"/>
              <a:gd name="connsiteY13" fmla="*/ 16866 h 874716"/>
              <a:gd name="connsiteX14" fmla="*/ 915343 w 6858001"/>
              <a:gd name="connsiteY14" fmla="*/ 47919 h 874716"/>
              <a:gd name="connsiteX15" fmla="*/ 927155 w 6858001"/>
              <a:gd name="connsiteY15" fmla="*/ 58397 h 874716"/>
              <a:gd name="connsiteX16" fmla="*/ 1097087 w 6858001"/>
              <a:gd name="connsiteY16" fmla="*/ 54777 h 874716"/>
              <a:gd name="connsiteX17" fmla="*/ 1123185 w 6858001"/>
              <a:gd name="connsiteY17" fmla="*/ 50395 h 874716"/>
              <a:gd name="connsiteX18" fmla="*/ 1249302 w 6858001"/>
              <a:gd name="connsiteY18" fmla="*/ 68684 h 874716"/>
              <a:gd name="connsiteX19" fmla="*/ 1286069 w 6858001"/>
              <a:gd name="connsiteY19" fmla="*/ 72304 h 874716"/>
              <a:gd name="connsiteX20" fmla="*/ 1417899 w 6858001"/>
              <a:gd name="connsiteY20" fmla="*/ 88688 h 874716"/>
              <a:gd name="connsiteX21" fmla="*/ 1436568 w 6858001"/>
              <a:gd name="connsiteY21" fmla="*/ 73448 h 874716"/>
              <a:gd name="connsiteX22" fmla="*/ 1490292 w 6858001"/>
              <a:gd name="connsiteY22" fmla="*/ 35154 h 874716"/>
              <a:gd name="connsiteX23" fmla="*/ 1596213 w 6858001"/>
              <a:gd name="connsiteY23" fmla="*/ 1245 h 874716"/>
              <a:gd name="connsiteX24" fmla="*/ 1624980 w 6858001"/>
              <a:gd name="connsiteY24" fmla="*/ 3150 h 874716"/>
              <a:gd name="connsiteX25" fmla="*/ 1697753 w 6858001"/>
              <a:gd name="connsiteY25" fmla="*/ 59731 h 874716"/>
              <a:gd name="connsiteX26" fmla="*/ 1733188 w 6858001"/>
              <a:gd name="connsiteY26" fmla="*/ 82400 h 874716"/>
              <a:gd name="connsiteX27" fmla="*/ 1833775 w 6858001"/>
              <a:gd name="connsiteY27" fmla="*/ 124121 h 874716"/>
              <a:gd name="connsiteX28" fmla="*/ 1842158 w 6858001"/>
              <a:gd name="connsiteY28" fmla="*/ 131742 h 874716"/>
              <a:gd name="connsiteX29" fmla="*/ 1916454 w 6858001"/>
              <a:gd name="connsiteY29" fmla="*/ 222233 h 874716"/>
              <a:gd name="connsiteX30" fmla="*/ 1933219 w 6858001"/>
              <a:gd name="connsiteY30" fmla="*/ 237663 h 874716"/>
              <a:gd name="connsiteX31" fmla="*/ 1953413 w 6858001"/>
              <a:gd name="connsiteY31" fmla="*/ 261668 h 874716"/>
              <a:gd name="connsiteX32" fmla="*/ 2016469 w 6858001"/>
              <a:gd name="connsiteY32" fmla="*/ 308151 h 874716"/>
              <a:gd name="connsiteX33" fmla="*/ 2094578 w 6858001"/>
              <a:gd name="connsiteY33" fmla="*/ 323010 h 874716"/>
              <a:gd name="connsiteX34" fmla="*/ 2188879 w 6858001"/>
              <a:gd name="connsiteY34" fmla="*/ 345681 h 874716"/>
              <a:gd name="connsiteX35" fmla="*/ 2228314 w 6858001"/>
              <a:gd name="connsiteY35" fmla="*/ 360921 h 874716"/>
              <a:gd name="connsiteX36" fmla="*/ 2334044 w 6858001"/>
              <a:gd name="connsiteY36" fmla="*/ 389878 h 874716"/>
              <a:gd name="connsiteX37" fmla="*/ 2409485 w 6858001"/>
              <a:gd name="connsiteY37" fmla="*/ 414263 h 874716"/>
              <a:gd name="connsiteX38" fmla="*/ 2518264 w 6858001"/>
              <a:gd name="connsiteY38" fmla="*/ 428552 h 874716"/>
              <a:gd name="connsiteX39" fmla="*/ 2571034 w 6858001"/>
              <a:gd name="connsiteY39" fmla="*/ 429122 h 874716"/>
              <a:gd name="connsiteX40" fmla="*/ 2668001 w 6858001"/>
              <a:gd name="connsiteY40" fmla="*/ 502276 h 874716"/>
              <a:gd name="connsiteX41" fmla="*/ 2745348 w 6858001"/>
              <a:gd name="connsiteY41" fmla="*/ 550666 h 874716"/>
              <a:gd name="connsiteX42" fmla="*/ 2826694 w 6858001"/>
              <a:gd name="connsiteY42" fmla="*/ 527233 h 874716"/>
              <a:gd name="connsiteX43" fmla="*/ 2848793 w 6858001"/>
              <a:gd name="connsiteY43" fmla="*/ 505134 h 874716"/>
              <a:gd name="connsiteX44" fmla="*/ 2982148 w 6858001"/>
              <a:gd name="connsiteY44" fmla="*/ 484179 h 874716"/>
              <a:gd name="connsiteX45" fmla="*/ 3172654 w 6858001"/>
              <a:gd name="connsiteY45" fmla="*/ 483417 h 874716"/>
              <a:gd name="connsiteX46" fmla="*/ 3489467 w 6858001"/>
              <a:gd name="connsiteY46" fmla="*/ 435790 h 874716"/>
              <a:gd name="connsiteX47" fmla="*/ 3544713 w 6858001"/>
              <a:gd name="connsiteY47" fmla="*/ 413691 h 874716"/>
              <a:gd name="connsiteX48" fmla="*/ 3606817 w 6858001"/>
              <a:gd name="connsiteY48" fmla="*/ 408167 h 874716"/>
              <a:gd name="connsiteX49" fmla="*/ 3630632 w 6858001"/>
              <a:gd name="connsiteY49" fmla="*/ 421693 h 874716"/>
              <a:gd name="connsiteX50" fmla="*/ 3734837 w 6858001"/>
              <a:gd name="connsiteY50" fmla="*/ 441886 h 874716"/>
              <a:gd name="connsiteX51" fmla="*/ 3754652 w 6858001"/>
              <a:gd name="connsiteY51" fmla="*/ 442268 h 874716"/>
              <a:gd name="connsiteX52" fmla="*/ 3822472 w 6858001"/>
              <a:gd name="connsiteY52" fmla="*/ 433694 h 874716"/>
              <a:gd name="connsiteX53" fmla="*/ 3885338 w 6858001"/>
              <a:gd name="connsiteY53" fmla="*/ 428742 h 874716"/>
              <a:gd name="connsiteX54" fmla="*/ 4043839 w 6858001"/>
              <a:gd name="connsiteY54" fmla="*/ 444934 h 874716"/>
              <a:gd name="connsiteX55" fmla="*/ 4165383 w 6858001"/>
              <a:gd name="connsiteY55" fmla="*/ 441124 h 874716"/>
              <a:gd name="connsiteX56" fmla="*/ 4221391 w 6858001"/>
              <a:gd name="connsiteY56" fmla="*/ 444934 h 874716"/>
              <a:gd name="connsiteX57" fmla="*/ 4253014 w 6858001"/>
              <a:gd name="connsiteY57" fmla="*/ 450650 h 874716"/>
              <a:gd name="connsiteX58" fmla="*/ 4324645 w 6858001"/>
              <a:gd name="connsiteY58" fmla="*/ 490466 h 874716"/>
              <a:gd name="connsiteX59" fmla="*/ 4363890 w 6858001"/>
              <a:gd name="connsiteY59" fmla="*/ 499420 h 874716"/>
              <a:gd name="connsiteX60" fmla="*/ 4482004 w 6858001"/>
              <a:gd name="connsiteY60" fmla="*/ 498658 h 874716"/>
              <a:gd name="connsiteX61" fmla="*/ 4659174 w 6858001"/>
              <a:gd name="connsiteY61" fmla="*/ 438648 h 874716"/>
              <a:gd name="connsiteX62" fmla="*/ 4677655 w 6858001"/>
              <a:gd name="connsiteY62" fmla="*/ 430646 h 874716"/>
              <a:gd name="connsiteX63" fmla="*/ 4767764 w 6858001"/>
              <a:gd name="connsiteY63" fmla="*/ 420739 h 874716"/>
              <a:gd name="connsiteX64" fmla="*/ 4828916 w 6858001"/>
              <a:gd name="connsiteY64" fmla="*/ 434266 h 874716"/>
              <a:gd name="connsiteX65" fmla="*/ 4912168 w 6858001"/>
              <a:gd name="connsiteY65" fmla="*/ 462271 h 874716"/>
              <a:gd name="connsiteX66" fmla="*/ 4987037 w 6858001"/>
              <a:gd name="connsiteY66" fmla="*/ 485703 h 874716"/>
              <a:gd name="connsiteX67" fmla="*/ 5041521 w 6858001"/>
              <a:gd name="connsiteY67" fmla="*/ 512182 h 874716"/>
              <a:gd name="connsiteX68" fmla="*/ 5166113 w 6858001"/>
              <a:gd name="connsiteY68" fmla="*/ 531615 h 874716"/>
              <a:gd name="connsiteX69" fmla="*/ 5179067 w 6858001"/>
              <a:gd name="connsiteY69" fmla="*/ 534853 h 874716"/>
              <a:gd name="connsiteX70" fmla="*/ 5272796 w 6858001"/>
              <a:gd name="connsiteY70" fmla="*/ 511230 h 874716"/>
              <a:gd name="connsiteX71" fmla="*/ 5385384 w 6858001"/>
              <a:gd name="connsiteY71" fmla="*/ 487227 h 874716"/>
              <a:gd name="connsiteX72" fmla="*/ 5425582 w 6858001"/>
              <a:gd name="connsiteY72" fmla="*/ 495418 h 874716"/>
              <a:gd name="connsiteX73" fmla="*/ 5480637 w 6858001"/>
              <a:gd name="connsiteY73" fmla="*/ 507040 h 874716"/>
              <a:gd name="connsiteX74" fmla="*/ 5531693 w 6858001"/>
              <a:gd name="connsiteY74" fmla="*/ 500944 h 874716"/>
              <a:gd name="connsiteX75" fmla="*/ 5562746 w 6858001"/>
              <a:gd name="connsiteY75" fmla="*/ 500372 h 874716"/>
              <a:gd name="connsiteX76" fmla="*/ 5704483 w 6858001"/>
              <a:gd name="connsiteY76" fmla="*/ 571620 h 874716"/>
              <a:gd name="connsiteX77" fmla="*/ 5740488 w 6858001"/>
              <a:gd name="connsiteY77" fmla="*/ 577526 h 874716"/>
              <a:gd name="connsiteX78" fmla="*/ 5760873 w 6858001"/>
              <a:gd name="connsiteY78" fmla="*/ 586291 h 874716"/>
              <a:gd name="connsiteX79" fmla="*/ 5883751 w 6858001"/>
              <a:gd name="connsiteY79" fmla="*/ 674686 h 874716"/>
              <a:gd name="connsiteX80" fmla="*/ 5935949 w 6858001"/>
              <a:gd name="connsiteY80" fmla="*/ 692592 h 874716"/>
              <a:gd name="connsiteX81" fmla="*/ 5993291 w 6858001"/>
              <a:gd name="connsiteY81" fmla="*/ 688972 h 874716"/>
              <a:gd name="connsiteX82" fmla="*/ 6026440 w 6858001"/>
              <a:gd name="connsiteY82" fmla="*/ 682496 h 874716"/>
              <a:gd name="connsiteX83" fmla="*/ 6108738 w 6858001"/>
              <a:gd name="connsiteY83" fmla="*/ 626296 h 874716"/>
              <a:gd name="connsiteX84" fmla="*/ 6155602 w 6858001"/>
              <a:gd name="connsiteY84" fmla="*/ 628202 h 874716"/>
              <a:gd name="connsiteX85" fmla="*/ 6228756 w 6858001"/>
              <a:gd name="connsiteY85" fmla="*/ 666873 h 874716"/>
              <a:gd name="connsiteX86" fmla="*/ 6361539 w 6858001"/>
              <a:gd name="connsiteY86" fmla="*/ 684210 h 874716"/>
              <a:gd name="connsiteX87" fmla="*/ 6428979 w 6858001"/>
              <a:gd name="connsiteY87" fmla="*/ 630106 h 874716"/>
              <a:gd name="connsiteX88" fmla="*/ 6463840 w 6858001"/>
              <a:gd name="connsiteY88" fmla="*/ 578098 h 874716"/>
              <a:gd name="connsiteX89" fmla="*/ 6564620 w 6858001"/>
              <a:gd name="connsiteY89" fmla="*/ 517708 h 874716"/>
              <a:gd name="connsiteX90" fmla="*/ 6588625 w 6858001"/>
              <a:gd name="connsiteY90" fmla="*/ 540187 h 874716"/>
              <a:gd name="connsiteX91" fmla="*/ 6662541 w 6858001"/>
              <a:gd name="connsiteY91" fmla="*/ 549714 h 874716"/>
              <a:gd name="connsiteX92" fmla="*/ 6742552 w 6858001"/>
              <a:gd name="connsiteY92" fmla="*/ 548952 h 874716"/>
              <a:gd name="connsiteX93" fmla="*/ 6812063 w 6858001"/>
              <a:gd name="connsiteY93" fmla="*/ 568430 h 874716"/>
              <a:gd name="connsiteX94" fmla="*/ 6858001 w 6858001"/>
              <a:gd name="connsiteY94" fmla="*/ 562267 h 874716"/>
              <a:gd name="connsiteX95" fmla="*/ 6858001 w 6858001"/>
              <a:gd name="connsiteY95" fmla="*/ 734520 h 874716"/>
              <a:gd name="connsiteX96" fmla="*/ 6815516 w 6858001"/>
              <a:gd name="connsiteY96" fmla="*/ 744220 h 874716"/>
              <a:gd name="connsiteX97" fmla="*/ 6748458 w 6858001"/>
              <a:gd name="connsiteY97" fmla="*/ 763271 h 874716"/>
              <a:gd name="connsiteX98" fmla="*/ 6584812 w 6858001"/>
              <a:gd name="connsiteY98" fmla="*/ 784797 h 874716"/>
              <a:gd name="connsiteX99" fmla="*/ 6415833 w 6858001"/>
              <a:gd name="connsiteY99" fmla="*/ 805562 h 874716"/>
              <a:gd name="connsiteX100" fmla="*/ 6323058 w 6858001"/>
              <a:gd name="connsiteY100" fmla="*/ 812420 h 874716"/>
              <a:gd name="connsiteX101" fmla="*/ 6242093 w 6858001"/>
              <a:gd name="connsiteY101" fmla="*/ 823281 h 874716"/>
              <a:gd name="connsiteX102" fmla="*/ 6171605 w 6858001"/>
              <a:gd name="connsiteY102" fmla="*/ 830139 h 874716"/>
              <a:gd name="connsiteX103" fmla="*/ 6059397 w 6858001"/>
              <a:gd name="connsiteY103" fmla="*/ 844045 h 874716"/>
              <a:gd name="connsiteX104" fmla="*/ 6012723 w 6858001"/>
              <a:gd name="connsiteY104" fmla="*/ 847665 h 874716"/>
              <a:gd name="connsiteX105" fmla="*/ 5902610 w 6858001"/>
              <a:gd name="connsiteY105" fmla="*/ 847473 h 874716"/>
              <a:gd name="connsiteX106" fmla="*/ 5864318 w 6858001"/>
              <a:gd name="connsiteY106" fmla="*/ 845569 h 874716"/>
              <a:gd name="connsiteX107" fmla="*/ 5790592 w 6858001"/>
              <a:gd name="connsiteY107" fmla="*/ 821947 h 874716"/>
              <a:gd name="connsiteX108" fmla="*/ 5781830 w 6858001"/>
              <a:gd name="connsiteY108" fmla="*/ 820233 h 874716"/>
              <a:gd name="connsiteX109" fmla="*/ 5733440 w 6858001"/>
              <a:gd name="connsiteY109" fmla="*/ 810896 h 874716"/>
              <a:gd name="connsiteX110" fmla="*/ 5706959 w 6858001"/>
              <a:gd name="connsiteY110" fmla="*/ 807848 h 874716"/>
              <a:gd name="connsiteX111" fmla="*/ 5606372 w 6858001"/>
              <a:gd name="connsiteY111" fmla="*/ 788417 h 874716"/>
              <a:gd name="connsiteX112" fmla="*/ 5548460 w 6858001"/>
              <a:gd name="connsiteY112" fmla="*/ 779273 h 874716"/>
              <a:gd name="connsiteX113" fmla="*/ 5501594 w 6858001"/>
              <a:gd name="connsiteY113" fmla="*/ 780607 h 874716"/>
              <a:gd name="connsiteX114" fmla="*/ 5419295 w 6858001"/>
              <a:gd name="connsiteY114" fmla="*/ 782321 h 874716"/>
              <a:gd name="connsiteX115" fmla="*/ 5393005 w 6858001"/>
              <a:gd name="connsiteY115" fmla="*/ 786703 h 874716"/>
              <a:gd name="connsiteX116" fmla="*/ 5274129 w 6858001"/>
              <a:gd name="connsiteY116" fmla="*/ 774129 h 874716"/>
              <a:gd name="connsiteX117" fmla="*/ 5206308 w 6858001"/>
              <a:gd name="connsiteY117" fmla="*/ 773177 h 874716"/>
              <a:gd name="connsiteX118" fmla="*/ 5129916 w 6858001"/>
              <a:gd name="connsiteY118" fmla="*/ 757554 h 874716"/>
              <a:gd name="connsiteX119" fmla="*/ 5107627 w 6858001"/>
              <a:gd name="connsiteY119" fmla="*/ 758316 h 874716"/>
              <a:gd name="connsiteX120" fmla="*/ 5082670 w 6858001"/>
              <a:gd name="connsiteY120" fmla="*/ 759651 h 874716"/>
              <a:gd name="connsiteX121" fmla="*/ 5006086 w 6858001"/>
              <a:gd name="connsiteY121" fmla="*/ 760795 h 874716"/>
              <a:gd name="connsiteX122" fmla="*/ 4959602 w 6858001"/>
              <a:gd name="connsiteY122" fmla="*/ 766509 h 874716"/>
              <a:gd name="connsiteX123" fmla="*/ 4871019 w 6858001"/>
              <a:gd name="connsiteY123" fmla="*/ 763081 h 874716"/>
              <a:gd name="connsiteX124" fmla="*/ 4838250 w 6858001"/>
              <a:gd name="connsiteY124" fmla="*/ 768033 h 874716"/>
              <a:gd name="connsiteX125" fmla="*/ 4755381 w 6858001"/>
              <a:gd name="connsiteY125" fmla="*/ 768605 h 874716"/>
              <a:gd name="connsiteX126" fmla="*/ 4681083 w 6858001"/>
              <a:gd name="connsiteY126" fmla="*/ 765747 h 874716"/>
              <a:gd name="connsiteX127" fmla="*/ 4609452 w 6858001"/>
              <a:gd name="connsiteY127" fmla="*/ 767271 h 874716"/>
              <a:gd name="connsiteX128" fmla="*/ 4558207 w 6858001"/>
              <a:gd name="connsiteY128" fmla="*/ 773557 h 874716"/>
              <a:gd name="connsiteX129" fmla="*/ 4502579 w 6858001"/>
              <a:gd name="connsiteY129" fmla="*/ 777367 h 874716"/>
              <a:gd name="connsiteX130" fmla="*/ 4349222 w 6858001"/>
              <a:gd name="connsiteY130" fmla="*/ 800038 h 874716"/>
              <a:gd name="connsiteX131" fmla="*/ 4320837 w 6858001"/>
              <a:gd name="connsiteY131" fmla="*/ 794514 h 874716"/>
              <a:gd name="connsiteX132" fmla="*/ 4159667 w 6858001"/>
              <a:gd name="connsiteY132" fmla="*/ 789370 h 874716"/>
              <a:gd name="connsiteX133" fmla="*/ 4124614 w 6858001"/>
              <a:gd name="connsiteY133" fmla="*/ 789752 h 874716"/>
              <a:gd name="connsiteX134" fmla="*/ 4030503 w 6858001"/>
              <a:gd name="connsiteY134" fmla="*/ 767271 h 874716"/>
              <a:gd name="connsiteX135" fmla="*/ 3885338 w 6858001"/>
              <a:gd name="connsiteY135" fmla="*/ 802896 h 874716"/>
              <a:gd name="connsiteX136" fmla="*/ 3749506 w 6858001"/>
              <a:gd name="connsiteY136" fmla="*/ 847473 h 874716"/>
              <a:gd name="connsiteX137" fmla="*/ 3732361 w 6858001"/>
              <a:gd name="connsiteY137" fmla="*/ 853190 h 874716"/>
              <a:gd name="connsiteX138" fmla="*/ 3683591 w 6858001"/>
              <a:gd name="connsiteY138" fmla="*/ 862906 h 874716"/>
              <a:gd name="connsiteX139" fmla="*/ 3623201 w 6858001"/>
              <a:gd name="connsiteY139" fmla="*/ 866334 h 874716"/>
              <a:gd name="connsiteX140" fmla="*/ 3546617 w 6858001"/>
              <a:gd name="connsiteY140" fmla="*/ 874716 h 874716"/>
              <a:gd name="connsiteX141" fmla="*/ 3485275 w 6858001"/>
              <a:gd name="connsiteY141" fmla="*/ 864238 h 874716"/>
              <a:gd name="connsiteX142" fmla="*/ 3399546 w 6858001"/>
              <a:gd name="connsiteY142" fmla="*/ 848618 h 874716"/>
              <a:gd name="connsiteX143" fmla="*/ 3318771 w 6858001"/>
              <a:gd name="connsiteY143" fmla="*/ 833757 h 874716"/>
              <a:gd name="connsiteX144" fmla="*/ 3293244 w 6858001"/>
              <a:gd name="connsiteY144" fmla="*/ 851284 h 874716"/>
              <a:gd name="connsiteX145" fmla="*/ 3253809 w 6858001"/>
              <a:gd name="connsiteY145" fmla="*/ 866524 h 874716"/>
              <a:gd name="connsiteX146" fmla="*/ 3209993 w 6858001"/>
              <a:gd name="connsiteY146" fmla="*/ 848235 h 874716"/>
              <a:gd name="connsiteX147" fmla="*/ 3107500 w 6858001"/>
              <a:gd name="connsiteY147" fmla="*/ 810326 h 874716"/>
              <a:gd name="connsiteX148" fmla="*/ 3042728 w 6858001"/>
              <a:gd name="connsiteY148" fmla="*/ 808610 h 874716"/>
              <a:gd name="connsiteX149" fmla="*/ 2901943 w 6858001"/>
              <a:gd name="connsiteY149" fmla="*/ 792418 h 874716"/>
              <a:gd name="connsiteX150" fmla="*/ 2809930 w 6858001"/>
              <a:gd name="connsiteY150" fmla="*/ 769367 h 874716"/>
              <a:gd name="connsiteX151" fmla="*/ 2743826 w 6858001"/>
              <a:gd name="connsiteY151" fmla="*/ 743268 h 874716"/>
              <a:gd name="connsiteX152" fmla="*/ 2649143 w 6858001"/>
              <a:gd name="connsiteY152" fmla="*/ 709167 h 874716"/>
              <a:gd name="connsiteX153" fmla="*/ 2554079 w 6858001"/>
              <a:gd name="connsiteY153" fmla="*/ 691450 h 874716"/>
              <a:gd name="connsiteX154" fmla="*/ 2485307 w 6858001"/>
              <a:gd name="connsiteY154" fmla="*/ 669160 h 874716"/>
              <a:gd name="connsiteX155" fmla="*/ 2401292 w 6858001"/>
              <a:gd name="connsiteY155" fmla="*/ 653919 h 874716"/>
              <a:gd name="connsiteX156" fmla="*/ 2330806 w 6858001"/>
              <a:gd name="connsiteY156" fmla="*/ 653349 h 874716"/>
              <a:gd name="connsiteX157" fmla="*/ 2220312 w 6858001"/>
              <a:gd name="connsiteY157" fmla="*/ 656015 h 874716"/>
              <a:gd name="connsiteX158" fmla="*/ 2085054 w 6858001"/>
              <a:gd name="connsiteY158" fmla="*/ 609914 h 874716"/>
              <a:gd name="connsiteX159" fmla="*/ 2030378 w 6858001"/>
              <a:gd name="connsiteY159" fmla="*/ 599625 h 874716"/>
              <a:gd name="connsiteX160" fmla="*/ 1978940 w 6858001"/>
              <a:gd name="connsiteY160" fmla="*/ 594863 h 874716"/>
              <a:gd name="connsiteX161" fmla="*/ 1869780 w 6858001"/>
              <a:gd name="connsiteY161" fmla="*/ 564192 h 874716"/>
              <a:gd name="connsiteX162" fmla="*/ 1825393 w 6858001"/>
              <a:gd name="connsiteY162" fmla="*/ 554094 h 874716"/>
              <a:gd name="connsiteX163" fmla="*/ 1763287 w 6858001"/>
              <a:gd name="connsiteY163" fmla="*/ 554286 h 874716"/>
              <a:gd name="connsiteX164" fmla="*/ 1650317 w 6858001"/>
              <a:gd name="connsiteY164" fmla="*/ 540187 h 874716"/>
              <a:gd name="connsiteX165" fmla="*/ 1537537 w 6858001"/>
              <a:gd name="connsiteY165" fmla="*/ 499038 h 874716"/>
              <a:gd name="connsiteX166" fmla="*/ 1489720 w 6858001"/>
              <a:gd name="connsiteY166" fmla="*/ 503038 h 874716"/>
              <a:gd name="connsiteX167" fmla="*/ 1472575 w 6858001"/>
              <a:gd name="connsiteY167" fmla="*/ 502086 h 874716"/>
              <a:gd name="connsiteX168" fmla="*/ 1318456 w 6858001"/>
              <a:gd name="connsiteY168" fmla="*/ 479415 h 874716"/>
              <a:gd name="connsiteX169" fmla="*/ 1303024 w 6858001"/>
              <a:gd name="connsiteY169" fmla="*/ 476939 h 874716"/>
              <a:gd name="connsiteX170" fmla="*/ 1230633 w 6858001"/>
              <a:gd name="connsiteY170" fmla="*/ 456746 h 874716"/>
              <a:gd name="connsiteX171" fmla="*/ 1048125 w 6858001"/>
              <a:gd name="connsiteY171" fmla="*/ 444172 h 874716"/>
              <a:gd name="connsiteX172" fmla="*/ 1036887 w 6858001"/>
              <a:gd name="connsiteY172" fmla="*/ 442648 h 874716"/>
              <a:gd name="connsiteX173" fmla="*/ 975733 w 6858001"/>
              <a:gd name="connsiteY173" fmla="*/ 452744 h 874716"/>
              <a:gd name="connsiteX174" fmla="*/ 945444 w 6858001"/>
              <a:gd name="connsiteY174" fmla="*/ 467033 h 874716"/>
              <a:gd name="connsiteX175" fmla="*/ 898198 w 6858001"/>
              <a:gd name="connsiteY175" fmla="*/ 481893 h 874716"/>
              <a:gd name="connsiteX176" fmla="*/ 850189 w 6858001"/>
              <a:gd name="connsiteY176" fmla="*/ 487417 h 874716"/>
              <a:gd name="connsiteX177" fmla="*/ 769605 w 6858001"/>
              <a:gd name="connsiteY177" fmla="*/ 464937 h 874716"/>
              <a:gd name="connsiteX178" fmla="*/ 740268 w 6858001"/>
              <a:gd name="connsiteY178" fmla="*/ 462651 h 874716"/>
              <a:gd name="connsiteX179" fmla="*/ 674923 w 6858001"/>
              <a:gd name="connsiteY179" fmla="*/ 451792 h 874716"/>
              <a:gd name="connsiteX180" fmla="*/ 617772 w 6858001"/>
              <a:gd name="connsiteY180" fmla="*/ 452554 h 874716"/>
              <a:gd name="connsiteX181" fmla="*/ 571860 w 6858001"/>
              <a:gd name="connsiteY181" fmla="*/ 469891 h 874716"/>
              <a:gd name="connsiteX182" fmla="*/ 505182 w 6858001"/>
              <a:gd name="connsiteY182" fmla="*/ 473319 h 874716"/>
              <a:gd name="connsiteX183" fmla="*/ 462126 w 6858001"/>
              <a:gd name="connsiteY183" fmla="*/ 460747 h 874716"/>
              <a:gd name="connsiteX184" fmla="*/ 453364 w 6858001"/>
              <a:gd name="connsiteY184" fmla="*/ 459033 h 874716"/>
              <a:gd name="connsiteX185" fmla="*/ 340774 w 6858001"/>
              <a:gd name="connsiteY185" fmla="*/ 458268 h 874716"/>
              <a:gd name="connsiteX186" fmla="*/ 200182 w 6858001"/>
              <a:gd name="connsiteY186" fmla="*/ 496180 h 874716"/>
              <a:gd name="connsiteX187" fmla="*/ 176939 w 6858001"/>
              <a:gd name="connsiteY187" fmla="*/ 504182 h 874716"/>
              <a:gd name="connsiteX188" fmla="*/ 63587 w 6858001"/>
              <a:gd name="connsiteY188" fmla="*/ 518088 h 874716"/>
              <a:gd name="connsiteX189" fmla="*/ 2817 w 6858001"/>
              <a:gd name="connsiteY189" fmla="*/ 532187 h 874716"/>
              <a:gd name="connsiteX190" fmla="*/ 0 w 6858001"/>
              <a:gd name="connsiteY190" fmla="*/ 533314 h 874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</a:cxnLst>
            <a:rect l="l" t="t" r="r" b="b"/>
            <a:pathLst>
              <a:path w="6858001" h="874716">
                <a:moveTo>
                  <a:pt x="0" y="533314"/>
                </a:moveTo>
                <a:lnTo>
                  <a:pt x="0" y="69206"/>
                </a:lnTo>
                <a:lnTo>
                  <a:pt x="21486" y="71924"/>
                </a:lnTo>
                <a:cubicBezTo>
                  <a:pt x="92546" y="60493"/>
                  <a:pt x="159604" y="87354"/>
                  <a:pt x="228948" y="88116"/>
                </a:cubicBezTo>
                <a:cubicBezTo>
                  <a:pt x="260382" y="88496"/>
                  <a:pt x="291435" y="94592"/>
                  <a:pt x="313533" y="62779"/>
                </a:cubicBezTo>
                <a:cubicBezTo>
                  <a:pt x="316389" y="58587"/>
                  <a:pt x="330298" y="60873"/>
                  <a:pt x="338870" y="62207"/>
                </a:cubicBezTo>
                <a:cubicBezTo>
                  <a:pt x="357921" y="65066"/>
                  <a:pt x="376781" y="72304"/>
                  <a:pt x="395640" y="72114"/>
                </a:cubicBezTo>
                <a:cubicBezTo>
                  <a:pt x="434695" y="71924"/>
                  <a:pt x="473939" y="68876"/>
                  <a:pt x="512802" y="65446"/>
                </a:cubicBezTo>
                <a:cubicBezTo>
                  <a:pt x="527470" y="64112"/>
                  <a:pt x="541569" y="58969"/>
                  <a:pt x="556047" y="55349"/>
                </a:cubicBezTo>
                <a:cubicBezTo>
                  <a:pt x="564048" y="53253"/>
                  <a:pt x="572622" y="47729"/>
                  <a:pt x="580050" y="48871"/>
                </a:cubicBezTo>
                <a:cubicBezTo>
                  <a:pt x="623106" y="55539"/>
                  <a:pt x="662541" y="39157"/>
                  <a:pt x="703308" y="30964"/>
                </a:cubicBezTo>
                <a:cubicBezTo>
                  <a:pt x="722169" y="27154"/>
                  <a:pt x="739886" y="18010"/>
                  <a:pt x="758174" y="11724"/>
                </a:cubicBezTo>
                <a:cubicBezTo>
                  <a:pt x="762936" y="10008"/>
                  <a:pt x="768271" y="8484"/>
                  <a:pt x="773035" y="8866"/>
                </a:cubicBezTo>
                <a:cubicBezTo>
                  <a:pt x="800276" y="11152"/>
                  <a:pt x="827329" y="14390"/>
                  <a:pt x="854379" y="16866"/>
                </a:cubicBezTo>
                <a:cubicBezTo>
                  <a:pt x="878956" y="19152"/>
                  <a:pt x="903722" y="19914"/>
                  <a:pt x="915343" y="47919"/>
                </a:cubicBezTo>
                <a:cubicBezTo>
                  <a:pt x="917059" y="52301"/>
                  <a:pt x="922773" y="55539"/>
                  <a:pt x="927155" y="58397"/>
                </a:cubicBezTo>
                <a:cubicBezTo>
                  <a:pt x="994785" y="102405"/>
                  <a:pt x="1030980" y="101261"/>
                  <a:pt x="1097087" y="54777"/>
                </a:cubicBezTo>
                <a:cubicBezTo>
                  <a:pt x="1103945" y="50015"/>
                  <a:pt x="1118613" y="46585"/>
                  <a:pt x="1123185" y="50395"/>
                </a:cubicBezTo>
                <a:cubicBezTo>
                  <a:pt x="1162049" y="82020"/>
                  <a:pt x="1204532" y="78590"/>
                  <a:pt x="1249302" y="68684"/>
                </a:cubicBezTo>
                <a:cubicBezTo>
                  <a:pt x="1260922" y="66018"/>
                  <a:pt x="1277307" y="66018"/>
                  <a:pt x="1286069" y="72304"/>
                </a:cubicBezTo>
                <a:cubicBezTo>
                  <a:pt x="1327790" y="101451"/>
                  <a:pt x="1372560" y="97261"/>
                  <a:pt x="1417899" y="88688"/>
                </a:cubicBezTo>
                <a:cubicBezTo>
                  <a:pt x="1424948" y="87354"/>
                  <a:pt x="1433522" y="80114"/>
                  <a:pt x="1436568" y="73448"/>
                </a:cubicBezTo>
                <a:cubicBezTo>
                  <a:pt x="1447428" y="49825"/>
                  <a:pt x="1467813" y="41823"/>
                  <a:pt x="1490292" y="35154"/>
                </a:cubicBezTo>
                <a:cubicBezTo>
                  <a:pt x="1525727" y="24296"/>
                  <a:pt x="1560588" y="11532"/>
                  <a:pt x="1596213" y="1245"/>
                </a:cubicBezTo>
                <a:cubicBezTo>
                  <a:pt x="1604978" y="-1231"/>
                  <a:pt x="1615836" y="293"/>
                  <a:pt x="1624980" y="3150"/>
                </a:cubicBezTo>
                <a:cubicBezTo>
                  <a:pt x="1656223" y="12866"/>
                  <a:pt x="1676036" y="37251"/>
                  <a:pt x="1697753" y="59731"/>
                </a:cubicBezTo>
                <a:cubicBezTo>
                  <a:pt x="1707279" y="69638"/>
                  <a:pt x="1720423" y="76686"/>
                  <a:pt x="1733188" y="82400"/>
                </a:cubicBezTo>
                <a:cubicBezTo>
                  <a:pt x="1766335" y="97071"/>
                  <a:pt x="1800246" y="110215"/>
                  <a:pt x="1833775" y="124121"/>
                </a:cubicBezTo>
                <a:cubicBezTo>
                  <a:pt x="1837013" y="125455"/>
                  <a:pt x="1839679" y="128884"/>
                  <a:pt x="1842158" y="131742"/>
                </a:cubicBezTo>
                <a:cubicBezTo>
                  <a:pt x="1866922" y="161843"/>
                  <a:pt x="1891497" y="192132"/>
                  <a:pt x="1916454" y="222233"/>
                </a:cubicBezTo>
                <a:cubicBezTo>
                  <a:pt x="1921216" y="227947"/>
                  <a:pt x="1928076" y="232139"/>
                  <a:pt x="1933219" y="237663"/>
                </a:cubicBezTo>
                <a:cubicBezTo>
                  <a:pt x="1940459" y="245283"/>
                  <a:pt x="1949603" y="252524"/>
                  <a:pt x="1953413" y="261668"/>
                </a:cubicBezTo>
                <a:cubicBezTo>
                  <a:pt x="1965224" y="290433"/>
                  <a:pt x="1987894" y="302817"/>
                  <a:pt x="2016469" y="308151"/>
                </a:cubicBezTo>
                <a:cubicBezTo>
                  <a:pt x="2042570" y="313104"/>
                  <a:pt x="2068669" y="317296"/>
                  <a:pt x="2094578" y="323010"/>
                </a:cubicBezTo>
                <a:cubicBezTo>
                  <a:pt x="2126201" y="329868"/>
                  <a:pt x="2157636" y="337298"/>
                  <a:pt x="2188879" y="345681"/>
                </a:cubicBezTo>
                <a:cubicBezTo>
                  <a:pt x="2202404" y="349301"/>
                  <a:pt x="2216692" y="353491"/>
                  <a:pt x="2228314" y="360921"/>
                </a:cubicBezTo>
                <a:cubicBezTo>
                  <a:pt x="2260890" y="381496"/>
                  <a:pt x="2295753" y="395402"/>
                  <a:pt x="2334044" y="389878"/>
                </a:cubicBezTo>
                <a:cubicBezTo>
                  <a:pt x="2364715" y="385496"/>
                  <a:pt x="2390434" y="396736"/>
                  <a:pt x="2409485" y="414263"/>
                </a:cubicBezTo>
                <a:cubicBezTo>
                  <a:pt x="2444158" y="446078"/>
                  <a:pt x="2481305" y="438838"/>
                  <a:pt x="2518264" y="428552"/>
                </a:cubicBezTo>
                <a:cubicBezTo>
                  <a:pt x="2537315" y="423217"/>
                  <a:pt x="2552935" y="423979"/>
                  <a:pt x="2571034" y="429122"/>
                </a:cubicBezTo>
                <a:cubicBezTo>
                  <a:pt x="2612945" y="441124"/>
                  <a:pt x="2640950" y="473701"/>
                  <a:pt x="2668001" y="502276"/>
                </a:cubicBezTo>
                <a:cubicBezTo>
                  <a:pt x="2691054" y="526661"/>
                  <a:pt x="2716963" y="540377"/>
                  <a:pt x="2745348" y="550666"/>
                </a:cubicBezTo>
                <a:cubicBezTo>
                  <a:pt x="2781163" y="563810"/>
                  <a:pt x="2809548" y="558858"/>
                  <a:pt x="2826694" y="527233"/>
                </a:cubicBezTo>
                <a:cubicBezTo>
                  <a:pt x="2831457" y="518278"/>
                  <a:pt x="2839839" y="507800"/>
                  <a:pt x="2848793" y="505134"/>
                </a:cubicBezTo>
                <a:cubicBezTo>
                  <a:pt x="2892037" y="491800"/>
                  <a:pt x="2935854" y="472367"/>
                  <a:pt x="2982148" y="484179"/>
                </a:cubicBezTo>
                <a:cubicBezTo>
                  <a:pt x="3046158" y="500372"/>
                  <a:pt x="3108644" y="499420"/>
                  <a:pt x="3172654" y="483417"/>
                </a:cubicBezTo>
                <a:cubicBezTo>
                  <a:pt x="3276480" y="457508"/>
                  <a:pt x="3380305" y="430076"/>
                  <a:pt x="3489467" y="435790"/>
                </a:cubicBezTo>
                <a:cubicBezTo>
                  <a:pt x="3507563" y="436742"/>
                  <a:pt x="3529090" y="425121"/>
                  <a:pt x="3544713" y="413691"/>
                </a:cubicBezTo>
                <a:cubicBezTo>
                  <a:pt x="3574622" y="391974"/>
                  <a:pt x="3573288" y="390258"/>
                  <a:pt x="3606817" y="408167"/>
                </a:cubicBezTo>
                <a:cubicBezTo>
                  <a:pt x="3614819" y="412549"/>
                  <a:pt x="3624725" y="415215"/>
                  <a:pt x="3630632" y="421693"/>
                </a:cubicBezTo>
                <a:cubicBezTo>
                  <a:pt x="3660731" y="454650"/>
                  <a:pt x="3697880" y="446648"/>
                  <a:pt x="3734837" y="441886"/>
                </a:cubicBezTo>
                <a:cubicBezTo>
                  <a:pt x="3741315" y="440934"/>
                  <a:pt x="3749125" y="439600"/>
                  <a:pt x="3754652" y="442268"/>
                </a:cubicBezTo>
                <a:cubicBezTo>
                  <a:pt x="3779607" y="454268"/>
                  <a:pt x="3800753" y="450078"/>
                  <a:pt x="3822472" y="433694"/>
                </a:cubicBezTo>
                <a:cubicBezTo>
                  <a:pt x="3841331" y="419597"/>
                  <a:pt x="3863049" y="411215"/>
                  <a:pt x="3885338" y="428742"/>
                </a:cubicBezTo>
                <a:cubicBezTo>
                  <a:pt x="3934870" y="467605"/>
                  <a:pt x="3987829" y="469509"/>
                  <a:pt x="4043839" y="444934"/>
                </a:cubicBezTo>
                <a:cubicBezTo>
                  <a:pt x="4083845" y="427407"/>
                  <a:pt x="4123280" y="423407"/>
                  <a:pt x="4165383" y="441124"/>
                </a:cubicBezTo>
                <a:cubicBezTo>
                  <a:pt x="4181576" y="447982"/>
                  <a:pt x="4202531" y="443410"/>
                  <a:pt x="4221391" y="444934"/>
                </a:cubicBezTo>
                <a:cubicBezTo>
                  <a:pt x="4232060" y="445696"/>
                  <a:pt x="4243872" y="445886"/>
                  <a:pt x="4253014" y="450650"/>
                </a:cubicBezTo>
                <a:cubicBezTo>
                  <a:pt x="4277401" y="462843"/>
                  <a:pt x="4300070" y="478463"/>
                  <a:pt x="4324645" y="490466"/>
                </a:cubicBezTo>
                <a:cubicBezTo>
                  <a:pt x="4336457" y="496180"/>
                  <a:pt x="4350554" y="499228"/>
                  <a:pt x="4363890" y="499420"/>
                </a:cubicBezTo>
                <a:cubicBezTo>
                  <a:pt x="4403325" y="500372"/>
                  <a:pt x="4442761" y="500372"/>
                  <a:pt x="4482004" y="498658"/>
                </a:cubicBezTo>
                <a:cubicBezTo>
                  <a:pt x="4546776" y="495990"/>
                  <a:pt x="4612500" y="495418"/>
                  <a:pt x="4659174" y="438648"/>
                </a:cubicBezTo>
                <a:cubicBezTo>
                  <a:pt x="4662986" y="434076"/>
                  <a:pt x="4671176" y="431408"/>
                  <a:pt x="4677655" y="430646"/>
                </a:cubicBezTo>
                <a:cubicBezTo>
                  <a:pt x="4707564" y="427027"/>
                  <a:pt x="4738235" y="426645"/>
                  <a:pt x="4767764" y="420739"/>
                </a:cubicBezTo>
                <a:cubicBezTo>
                  <a:pt x="4791386" y="415977"/>
                  <a:pt x="4811009" y="417501"/>
                  <a:pt x="4828916" y="434266"/>
                </a:cubicBezTo>
                <a:cubicBezTo>
                  <a:pt x="4852348" y="456364"/>
                  <a:pt x="4880925" y="469319"/>
                  <a:pt x="4912168" y="462271"/>
                </a:cubicBezTo>
                <a:cubicBezTo>
                  <a:pt x="4943409" y="455412"/>
                  <a:pt x="4963984" y="470271"/>
                  <a:pt x="4987037" y="485703"/>
                </a:cubicBezTo>
                <a:cubicBezTo>
                  <a:pt x="5003801" y="496942"/>
                  <a:pt x="5022852" y="511040"/>
                  <a:pt x="5041521" y="512182"/>
                </a:cubicBezTo>
                <a:cubicBezTo>
                  <a:pt x="5083814" y="514658"/>
                  <a:pt x="5120201" y="553904"/>
                  <a:pt x="5166113" y="531615"/>
                </a:cubicBezTo>
                <a:cubicBezTo>
                  <a:pt x="5169161" y="530091"/>
                  <a:pt x="5174685" y="533901"/>
                  <a:pt x="5179067" y="534853"/>
                </a:cubicBezTo>
                <a:cubicBezTo>
                  <a:pt x="5214121" y="542093"/>
                  <a:pt x="5247078" y="535043"/>
                  <a:pt x="5272796" y="511230"/>
                </a:cubicBezTo>
                <a:cubicBezTo>
                  <a:pt x="5306516" y="480177"/>
                  <a:pt x="5343855" y="477129"/>
                  <a:pt x="5385384" y="487227"/>
                </a:cubicBezTo>
                <a:cubicBezTo>
                  <a:pt x="5398721" y="490466"/>
                  <a:pt x="5412057" y="492752"/>
                  <a:pt x="5425582" y="495418"/>
                </a:cubicBezTo>
                <a:cubicBezTo>
                  <a:pt x="5443870" y="499228"/>
                  <a:pt x="5462351" y="503230"/>
                  <a:pt x="5480637" y="507040"/>
                </a:cubicBezTo>
                <a:cubicBezTo>
                  <a:pt x="5498356" y="510850"/>
                  <a:pt x="5517979" y="517326"/>
                  <a:pt x="5531693" y="500944"/>
                </a:cubicBezTo>
                <a:cubicBezTo>
                  <a:pt x="5543506" y="486845"/>
                  <a:pt x="5551888" y="488179"/>
                  <a:pt x="5562746" y="500372"/>
                </a:cubicBezTo>
                <a:cubicBezTo>
                  <a:pt x="5600467" y="543045"/>
                  <a:pt x="5646189" y="569716"/>
                  <a:pt x="5704483" y="571620"/>
                </a:cubicBezTo>
                <a:cubicBezTo>
                  <a:pt x="5716485" y="572002"/>
                  <a:pt x="5728678" y="574668"/>
                  <a:pt x="5740488" y="577526"/>
                </a:cubicBezTo>
                <a:cubicBezTo>
                  <a:pt x="5747728" y="579241"/>
                  <a:pt x="5756493" y="581147"/>
                  <a:pt x="5760873" y="586291"/>
                </a:cubicBezTo>
                <a:cubicBezTo>
                  <a:pt x="5794974" y="625534"/>
                  <a:pt x="5837457" y="652777"/>
                  <a:pt x="5883751" y="674686"/>
                </a:cubicBezTo>
                <a:cubicBezTo>
                  <a:pt x="5900323" y="682496"/>
                  <a:pt x="5918042" y="690306"/>
                  <a:pt x="5935949" y="692592"/>
                </a:cubicBezTo>
                <a:cubicBezTo>
                  <a:pt x="5954617" y="694878"/>
                  <a:pt x="5974240" y="691068"/>
                  <a:pt x="5993291" y="688972"/>
                </a:cubicBezTo>
                <a:cubicBezTo>
                  <a:pt x="6004531" y="687830"/>
                  <a:pt x="6017485" y="688020"/>
                  <a:pt x="6026440" y="682496"/>
                </a:cubicBezTo>
                <a:cubicBezTo>
                  <a:pt x="6054825" y="665159"/>
                  <a:pt x="6082258" y="646491"/>
                  <a:pt x="6108738" y="626296"/>
                </a:cubicBezTo>
                <a:cubicBezTo>
                  <a:pt x="6131409" y="608960"/>
                  <a:pt x="6135981" y="606483"/>
                  <a:pt x="6155602" y="628202"/>
                </a:cubicBezTo>
                <a:cubicBezTo>
                  <a:pt x="6175797" y="650491"/>
                  <a:pt x="6200944" y="662111"/>
                  <a:pt x="6228756" y="666873"/>
                </a:cubicBezTo>
                <a:cubicBezTo>
                  <a:pt x="6272764" y="674304"/>
                  <a:pt x="6317151" y="680590"/>
                  <a:pt x="6361539" y="684210"/>
                </a:cubicBezTo>
                <a:cubicBezTo>
                  <a:pt x="6401736" y="687448"/>
                  <a:pt x="6420977" y="669922"/>
                  <a:pt x="6428979" y="630106"/>
                </a:cubicBezTo>
                <a:cubicBezTo>
                  <a:pt x="6433551" y="608007"/>
                  <a:pt x="6439458" y="584003"/>
                  <a:pt x="6463840" y="578098"/>
                </a:cubicBezTo>
                <a:cubicBezTo>
                  <a:pt x="6503658" y="568572"/>
                  <a:pt x="6544997" y="564382"/>
                  <a:pt x="6564620" y="517708"/>
                </a:cubicBezTo>
                <a:cubicBezTo>
                  <a:pt x="6575478" y="527995"/>
                  <a:pt x="6582146" y="534091"/>
                  <a:pt x="6588625" y="540187"/>
                </a:cubicBezTo>
                <a:cubicBezTo>
                  <a:pt x="6606531" y="557142"/>
                  <a:pt x="6643678" y="564382"/>
                  <a:pt x="6662541" y="549714"/>
                </a:cubicBezTo>
                <a:cubicBezTo>
                  <a:pt x="6690354" y="528377"/>
                  <a:pt x="6715883" y="532377"/>
                  <a:pt x="6742552" y="548952"/>
                </a:cubicBezTo>
                <a:cubicBezTo>
                  <a:pt x="6764841" y="562668"/>
                  <a:pt x="6788417" y="567954"/>
                  <a:pt x="6812063" y="568430"/>
                </a:cubicBezTo>
                <a:lnTo>
                  <a:pt x="6858001" y="562267"/>
                </a:lnTo>
                <a:lnTo>
                  <a:pt x="6858001" y="734520"/>
                </a:lnTo>
                <a:lnTo>
                  <a:pt x="6815516" y="744220"/>
                </a:lnTo>
                <a:cubicBezTo>
                  <a:pt x="6793035" y="749744"/>
                  <a:pt x="6771319" y="759651"/>
                  <a:pt x="6748458" y="763271"/>
                </a:cubicBezTo>
                <a:cubicBezTo>
                  <a:pt x="6694164" y="771843"/>
                  <a:pt x="6639488" y="777939"/>
                  <a:pt x="6584812" y="784797"/>
                </a:cubicBezTo>
                <a:cubicBezTo>
                  <a:pt x="6528424" y="791846"/>
                  <a:pt x="6472225" y="799276"/>
                  <a:pt x="6415833" y="805562"/>
                </a:cubicBezTo>
                <a:cubicBezTo>
                  <a:pt x="6384972" y="808802"/>
                  <a:pt x="6353919" y="809372"/>
                  <a:pt x="6323058" y="812420"/>
                </a:cubicBezTo>
                <a:cubicBezTo>
                  <a:pt x="6296005" y="815088"/>
                  <a:pt x="6269144" y="820041"/>
                  <a:pt x="6242093" y="823281"/>
                </a:cubicBezTo>
                <a:cubicBezTo>
                  <a:pt x="6218660" y="825947"/>
                  <a:pt x="6195037" y="827471"/>
                  <a:pt x="6171605" y="830139"/>
                </a:cubicBezTo>
                <a:cubicBezTo>
                  <a:pt x="6134075" y="834519"/>
                  <a:pt x="6096736" y="839473"/>
                  <a:pt x="6059397" y="844045"/>
                </a:cubicBezTo>
                <a:cubicBezTo>
                  <a:pt x="6043776" y="845759"/>
                  <a:pt x="6027392" y="850522"/>
                  <a:pt x="6012723" y="847665"/>
                </a:cubicBezTo>
                <a:cubicBezTo>
                  <a:pt x="5975764" y="840425"/>
                  <a:pt x="5939377" y="842521"/>
                  <a:pt x="5902610" y="847473"/>
                </a:cubicBezTo>
                <a:cubicBezTo>
                  <a:pt x="5890037" y="849190"/>
                  <a:pt x="5876511" y="848808"/>
                  <a:pt x="5864318" y="845569"/>
                </a:cubicBezTo>
                <a:cubicBezTo>
                  <a:pt x="5839361" y="839091"/>
                  <a:pt x="5815169" y="829947"/>
                  <a:pt x="5790592" y="821947"/>
                </a:cubicBezTo>
                <a:cubicBezTo>
                  <a:pt x="5787924" y="820995"/>
                  <a:pt x="5784686" y="820803"/>
                  <a:pt x="5781830" y="820233"/>
                </a:cubicBezTo>
                <a:cubicBezTo>
                  <a:pt x="5765635" y="816992"/>
                  <a:pt x="5749634" y="813754"/>
                  <a:pt x="5733440" y="810896"/>
                </a:cubicBezTo>
                <a:cubicBezTo>
                  <a:pt x="5724678" y="809372"/>
                  <a:pt x="5715723" y="809182"/>
                  <a:pt x="5706959" y="807848"/>
                </a:cubicBezTo>
                <a:cubicBezTo>
                  <a:pt x="5673050" y="802514"/>
                  <a:pt x="5635711" y="811468"/>
                  <a:pt x="5606372" y="788417"/>
                </a:cubicBezTo>
                <a:cubicBezTo>
                  <a:pt x="5587321" y="773557"/>
                  <a:pt x="5568842" y="776987"/>
                  <a:pt x="5548460" y="779273"/>
                </a:cubicBezTo>
                <a:cubicBezTo>
                  <a:pt x="5533027" y="780987"/>
                  <a:pt x="5517215" y="780415"/>
                  <a:pt x="5501594" y="780607"/>
                </a:cubicBezTo>
                <a:cubicBezTo>
                  <a:pt x="5474161" y="781177"/>
                  <a:pt x="5446728" y="781369"/>
                  <a:pt x="5419295" y="782321"/>
                </a:cubicBezTo>
                <a:cubicBezTo>
                  <a:pt x="5410531" y="782701"/>
                  <a:pt x="5401579" y="787465"/>
                  <a:pt x="5393005" y="786703"/>
                </a:cubicBezTo>
                <a:cubicBezTo>
                  <a:pt x="5353379" y="783083"/>
                  <a:pt x="5313754" y="777367"/>
                  <a:pt x="5274129" y="774129"/>
                </a:cubicBezTo>
                <a:cubicBezTo>
                  <a:pt x="5251650" y="772225"/>
                  <a:pt x="5228597" y="775843"/>
                  <a:pt x="5206308" y="773177"/>
                </a:cubicBezTo>
                <a:cubicBezTo>
                  <a:pt x="5180591" y="770129"/>
                  <a:pt x="5155445" y="762319"/>
                  <a:pt x="5129916" y="757554"/>
                </a:cubicBezTo>
                <a:cubicBezTo>
                  <a:pt x="5122867" y="756222"/>
                  <a:pt x="5115057" y="757936"/>
                  <a:pt x="5107627" y="758316"/>
                </a:cubicBezTo>
                <a:cubicBezTo>
                  <a:pt x="5099245" y="758699"/>
                  <a:pt x="5091052" y="759461"/>
                  <a:pt x="5082670" y="759651"/>
                </a:cubicBezTo>
                <a:cubicBezTo>
                  <a:pt x="5057141" y="760033"/>
                  <a:pt x="5031614" y="759461"/>
                  <a:pt x="5006086" y="760795"/>
                </a:cubicBezTo>
                <a:cubicBezTo>
                  <a:pt x="4990465" y="761557"/>
                  <a:pt x="4974082" y="769367"/>
                  <a:pt x="4959602" y="766509"/>
                </a:cubicBezTo>
                <a:cubicBezTo>
                  <a:pt x="4930075" y="760985"/>
                  <a:pt x="4900546" y="773367"/>
                  <a:pt x="4871019" y="763081"/>
                </a:cubicBezTo>
                <a:cubicBezTo>
                  <a:pt x="4861873" y="760033"/>
                  <a:pt x="4849300" y="767653"/>
                  <a:pt x="4838250" y="768033"/>
                </a:cubicBezTo>
                <a:cubicBezTo>
                  <a:pt x="4810627" y="768985"/>
                  <a:pt x="4783004" y="768795"/>
                  <a:pt x="4755381" y="768605"/>
                </a:cubicBezTo>
                <a:cubicBezTo>
                  <a:pt x="4730614" y="768415"/>
                  <a:pt x="4704895" y="771081"/>
                  <a:pt x="4681083" y="765747"/>
                </a:cubicBezTo>
                <a:cubicBezTo>
                  <a:pt x="4656126" y="760033"/>
                  <a:pt x="4633647" y="760795"/>
                  <a:pt x="4609452" y="767271"/>
                </a:cubicBezTo>
                <a:cubicBezTo>
                  <a:pt x="4592878" y="771653"/>
                  <a:pt x="4575351" y="772225"/>
                  <a:pt x="4558207" y="773557"/>
                </a:cubicBezTo>
                <a:cubicBezTo>
                  <a:pt x="4539728" y="775081"/>
                  <a:pt x="4519343" y="771081"/>
                  <a:pt x="4502579" y="777367"/>
                </a:cubicBezTo>
                <a:cubicBezTo>
                  <a:pt x="4452665" y="796038"/>
                  <a:pt x="4401419" y="800038"/>
                  <a:pt x="4349222" y="800038"/>
                </a:cubicBezTo>
                <a:cubicBezTo>
                  <a:pt x="4339695" y="800038"/>
                  <a:pt x="4329979" y="797372"/>
                  <a:pt x="4320837" y="794514"/>
                </a:cubicBezTo>
                <a:cubicBezTo>
                  <a:pt x="4267493" y="777367"/>
                  <a:pt x="4213961" y="778891"/>
                  <a:pt x="4159667" y="789370"/>
                </a:cubicBezTo>
                <a:cubicBezTo>
                  <a:pt x="4148427" y="791656"/>
                  <a:pt x="4135854" y="792038"/>
                  <a:pt x="4124614" y="789752"/>
                </a:cubicBezTo>
                <a:cubicBezTo>
                  <a:pt x="4092989" y="783083"/>
                  <a:pt x="4062318" y="772033"/>
                  <a:pt x="4030503" y="767271"/>
                </a:cubicBezTo>
                <a:cubicBezTo>
                  <a:pt x="3977925" y="759461"/>
                  <a:pt x="3932394" y="785749"/>
                  <a:pt x="3885338" y="802896"/>
                </a:cubicBezTo>
                <a:cubicBezTo>
                  <a:pt x="3840569" y="819089"/>
                  <a:pt x="3802467" y="855666"/>
                  <a:pt x="3749506" y="847473"/>
                </a:cubicBezTo>
                <a:cubicBezTo>
                  <a:pt x="3744173" y="846711"/>
                  <a:pt x="3738267" y="851856"/>
                  <a:pt x="3732361" y="853190"/>
                </a:cubicBezTo>
                <a:cubicBezTo>
                  <a:pt x="3716168" y="856810"/>
                  <a:pt x="3699976" y="861190"/>
                  <a:pt x="3683591" y="862906"/>
                </a:cubicBezTo>
                <a:cubicBezTo>
                  <a:pt x="3663589" y="865192"/>
                  <a:pt x="3643204" y="864430"/>
                  <a:pt x="3623201" y="866334"/>
                </a:cubicBezTo>
                <a:cubicBezTo>
                  <a:pt x="3597482" y="868620"/>
                  <a:pt x="3572146" y="874716"/>
                  <a:pt x="3546617" y="874716"/>
                </a:cubicBezTo>
                <a:cubicBezTo>
                  <a:pt x="3526042" y="874716"/>
                  <a:pt x="3505657" y="867668"/>
                  <a:pt x="3485275" y="864238"/>
                </a:cubicBezTo>
                <a:cubicBezTo>
                  <a:pt x="3456508" y="859476"/>
                  <a:pt x="3424883" y="860810"/>
                  <a:pt x="3399546" y="848618"/>
                </a:cubicBezTo>
                <a:cubicBezTo>
                  <a:pt x="3372495" y="835663"/>
                  <a:pt x="3346776" y="829757"/>
                  <a:pt x="3318771" y="833757"/>
                </a:cubicBezTo>
                <a:cubicBezTo>
                  <a:pt x="3309437" y="835091"/>
                  <a:pt x="3297434" y="843093"/>
                  <a:pt x="3293244" y="851284"/>
                </a:cubicBezTo>
                <a:cubicBezTo>
                  <a:pt x="3283908" y="869572"/>
                  <a:pt x="3271145" y="872812"/>
                  <a:pt x="3253809" y="866524"/>
                </a:cubicBezTo>
                <a:cubicBezTo>
                  <a:pt x="3238758" y="861190"/>
                  <a:pt x="3220280" y="858524"/>
                  <a:pt x="3209993" y="848235"/>
                </a:cubicBezTo>
                <a:cubicBezTo>
                  <a:pt x="3180844" y="819089"/>
                  <a:pt x="3143695" y="818136"/>
                  <a:pt x="3107500" y="810326"/>
                </a:cubicBezTo>
                <a:cubicBezTo>
                  <a:pt x="3085403" y="805562"/>
                  <a:pt x="3064827" y="805372"/>
                  <a:pt x="3042728" y="808610"/>
                </a:cubicBezTo>
                <a:cubicBezTo>
                  <a:pt x="2994722" y="815850"/>
                  <a:pt x="2948047" y="805562"/>
                  <a:pt x="2901943" y="792418"/>
                </a:cubicBezTo>
                <a:cubicBezTo>
                  <a:pt x="2871462" y="783655"/>
                  <a:pt x="2840219" y="778321"/>
                  <a:pt x="2809930" y="769367"/>
                </a:cubicBezTo>
                <a:cubicBezTo>
                  <a:pt x="2787259" y="762509"/>
                  <a:pt x="2764590" y="754316"/>
                  <a:pt x="2743826" y="743268"/>
                </a:cubicBezTo>
                <a:cubicBezTo>
                  <a:pt x="2713723" y="727073"/>
                  <a:pt x="2687436" y="702689"/>
                  <a:pt x="2649143" y="709167"/>
                </a:cubicBezTo>
                <a:cubicBezTo>
                  <a:pt x="2615421" y="714881"/>
                  <a:pt x="2584942" y="702881"/>
                  <a:pt x="2554079" y="691450"/>
                </a:cubicBezTo>
                <a:cubicBezTo>
                  <a:pt x="2531409" y="683068"/>
                  <a:pt x="2508742" y="674494"/>
                  <a:pt x="2485307" y="669160"/>
                </a:cubicBezTo>
                <a:cubicBezTo>
                  <a:pt x="2457492" y="662873"/>
                  <a:pt x="2426059" y="665541"/>
                  <a:pt x="2401292" y="653919"/>
                </a:cubicBezTo>
                <a:cubicBezTo>
                  <a:pt x="2375383" y="641727"/>
                  <a:pt x="2353859" y="649919"/>
                  <a:pt x="2330806" y="653349"/>
                </a:cubicBezTo>
                <a:cubicBezTo>
                  <a:pt x="2294039" y="658683"/>
                  <a:pt x="2257459" y="668590"/>
                  <a:pt x="2220312" y="656015"/>
                </a:cubicBezTo>
                <a:cubicBezTo>
                  <a:pt x="2175163" y="640775"/>
                  <a:pt x="2130393" y="624392"/>
                  <a:pt x="2085054" y="609914"/>
                </a:cubicBezTo>
                <a:cubicBezTo>
                  <a:pt x="2067525" y="604387"/>
                  <a:pt x="2048668" y="602101"/>
                  <a:pt x="2030378" y="599625"/>
                </a:cubicBezTo>
                <a:cubicBezTo>
                  <a:pt x="2013043" y="597529"/>
                  <a:pt x="1992279" y="602863"/>
                  <a:pt x="1978940" y="594863"/>
                </a:cubicBezTo>
                <a:cubicBezTo>
                  <a:pt x="1944649" y="574288"/>
                  <a:pt x="1909408" y="564192"/>
                  <a:pt x="1869780" y="564192"/>
                </a:cubicBezTo>
                <a:cubicBezTo>
                  <a:pt x="1854920" y="564192"/>
                  <a:pt x="1840441" y="555618"/>
                  <a:pt x="1825393" y="554094"/>
                </a:cubicBezTo>
                <a:cubicBezTo>
                  <a:pt x="1804816" y="552190"/>
                  <a:pt x="1781194" y="547045"/>
                  <a:pt x="1763287" y="554286"/>
                </a:cubicBezTo>
                <a:cubicBezTo>
                  <a:pt x="1721185" y="571430"/>
                  <a:pt x="1687086" y="557142"/>
                  <a:pt x="1650317" y="540187"/>
                </a:cubicBezTo>
                <a:cubicBezTo>
                  <a:pt x="1614120" y="523423"/>
                  <a:pt x="1576019" y="510088"/>
                  <a:pt x="1537537" y="499038"/>
                </a:cubicBezTo>
                <a:cubicBezTo>
                  <a:pt x="1523059" y="495038"/>
                  <a:pt x="1505724" y="501706"/>
                  <a:pt x="1489720" y="503038"/>
                </a:cubicBezTo>
                <a:cubicBezTo>
                  <a:pt x="1484004" y="503420"/>
                  <a:pt x="1477717" y="503992"/>
                  <a:pt x="1472575" y="502086"/>
                </a:cubicBezTo>
                <a:cubicBezTo>
                  <a:pt x="1422854" y="483797"/>
                  <a:pt x="1372368" y="469891"/>
                  <a:pt x="1318456" y="479415"/>
                </a:cubicBezTo>
                <a:cubicBezTo>
                  <a:pt x="1313504" y="480369"/>
                  <a:pt x="1307978" y="478273"/>
                  <a:pt x="1303024" y="476939"/>
                </a:cubicBezTo>
                <a:cubicBezTo>
                  <a:pt x="1278829" y="470081"/>
                  <a:pt x="1255206" y="459223"/>
                  <a:pt x="1230633" y="456746"/>
                </a:cubicBezTo>
                <a:cubicBezTo>
                  <a:pt x="1170051" y="450650"/>
                  <a:pt x="1109091" y="448172"/>
                  <a:pt x="1048125" y="444172"/>
                </a:cubicBezTo>
                <a:cubicBezTo>
                  <a:pt x="1044315" y="443982"/>
                  <a:pt x="1040315" y="443982"/>
                  <a:pt x="1036887" y="442648"/>
                </a:cubicBezTo>
                <a:cubicBezTo>
                  <a:pt x="1014406" y="434456"/>
                  <a:pt x="994785" y="437124"/>
                  <a:pt x="975733" y="452744"/>
                </a:cubicBezTo>
                <a:cubicBezTo>
                  <a:pt x="967350" y="459603"/>
                  <a:pt x="955920" y="463223"/>
                  <a:pt x="945444" y="467033"/>
                </a:cubicBezTo>
                <a:cubicBezTo>
                  <a:pt x="930011" y="472749"/>
                  <a:pt x="914200" y="478273"/>
                  <a:pt x="898198" y="481893"/>
                </a:cubicBezTo>
                <a:cubicBezTo>
                  <a:pt x="882384" y="485321"/>
                  <a:pt x="865430" y="490084"/>
                  <a:pt x="850189" y="487417"/>
                </a:cubicBezTo>
                <a:cubicBezTo>
                  <a:pt x="822756" y="482655"/>
                  <a:pt x="796655" y="471987"/>
                  <a:pt x="769605" y="464937"/>
                </a:cubicBezTo>
                <a:cubicBezTo>
                  <a:pt x="760270" y="462461"/>
                  <a:pt x="749982" y="462843"/>
                  <a:pt x="740268" y="462651"/>
                </a:cubicBezTo>
                <a:cubicBezTo>
                  <a:pt x="717977" y="462081"/>
                  <a:pt x="695116" y="467605"/>
                  <a:pt x="674923" y="451792"/>
                </a:cubicBezTo>
                <a:cubicBezTo>
                  <a:pt x="656255" y="436934"/>
                  <a:pt x="637392" y="441314"/>
                  <a:pt x="617772" y="452554"/>
                </a:cubicBezTo>
                <a:cubicBezTo>
                  <a:pt x="603673" y="460557"/>
                  <a:pt x="587672" y="466843"/>
                  <a:pt x="571860" y="469891"/>
                </a:cubicBezTo>
                <a:cubicBezTo>
                  <a:pt x="550141" y="474081"/>
                  <a:pt x="528615" y="475797"/>
                  <a:pt x="505182" y="473319"/>
                </a:cubicBezTo>
                <a:cubicBezTo>
                  <a:pt x="488607" y="471605"/>
                  <a:pt x="475081" y="470843"/>
                  <a:pt x="462126" y="460747"/>
                </a:cubicBezTo>
                <a:cubicBezTo>
                  <a:pt x="460032" y="459223"/>
                  <a:pt x="456222" y="458841"/>
                  <a:pt x="453364" y="459033"/>
                </a:cubicBezTo>
                <a:cubicBezTo>
                  <a:pt x="415835" y="462271"/>
                  <a:pt x="378686" y="460557"/>
                  <a:pt x="340774" y="458268"/>
                </a:cubicBezTo>
                <a:cubicBezTo>
                  <a:pt x="292579" y="455222"/>
                  <a:pt x="241901" y="464175"/>
                  <a:pt x="200182" y="496180"/>
                </a:cubicBezTo>
                <a:cubicBezTo>
                  <a:pt x="194085" y="500944"/>
                  <a:pt x="184941" y="503038"/>
                  <a:pt x="176939" y="504182"/>
                </a:cubicBezTo>
                <a:cubicBezTo>
                  <a:pt x="139219" y="509134"/>
                  <a:pt x="101308" y="512564"/>
                  <a:pt x="63587" y="518088"/>
                </a:cubicBezTo>
                <a:cubicBezTo>
                  <a:pt x="43012" y="521137"/>
                  <a:pt x="21486" y="523805"/>
                  <a:pt x="2817" y="532187"/>
                </a:cubicBezTo>
                <a:lnTo>
                  <a:pt x="0" y="53331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xmlns="" id="{256EF037-7950-45D7-8B54-D45C77E592B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 rot="5400000">
            <a:off x="4628358" y="2991645"/>
            <a:ext cx="6858001" cy="874716"/>
          </a:xfrm>
          <a:custGeom>
            <a:avLst/>
            <a:gdLst>
              <a:gd name="connsiteX0" fmla="*/ 0 w 6858001"/>
              <a:gd name="connsiteY0" fmla="*/ 533314 h 874716"/>
              <a:gd name="connsiteX1" fmla="*/ 0 w 6858001"/>
              <a:gd name="connsiteY1" fmla="*/ 69206 h 874716"/>
              <a:gd name="connsiteX2" fmla="*/ 21486 w 6858001"/>
              <a:gd name="connsiteY2" fmla="*/ 71924 h 874716"/>
              <a:gd name="connsiteX3" fmla="*/ 228948 w 6858001"/>
              <a:gd name="connsiteY3" fmla="*/ 88116 h 874716"/>
              <a:gd name="connsiteX4" fmla="*/ 313533 w 6858001"/>
              <a:gd name="connsiteY4" fmla="*/ 62779 h 874716"/>
              <a:gd name="connsiteX5" fmla="*/ 338870 w 6858001"/>
              <a:gd name="connsiteY5" fmla="*/ 62207 h 874716"/>
              <a:gd name="connsiteX6" fmla="*/ 395640 w 6858001"/>
              <a:gd name="connsiteY6" fmla="*/ 72114 h 874716"/>
              <a:gd name="connsiteX7" fmla="*/ 512802 w 6858001"/>
              <a:gd name="connsiteY7" fmla="*/ 65446 h 874716"/>
              <a:gd name="connsiteX8" fmla="*/ 556047 w 6858001"/>
              <a:gd name="connsiteY8" fmla="*/ 55349 h 874716"/>
              <a:gd name="connsiteX9" fmla="*/ 580050 w 6858001"/>
              <a:gd name="connsiteY9" fmla="*/ 48871 h 874716"/>
              <a:gd name="connsiteX10" fmla="*/ 703308 w 6858001"/>
              <a:gd name="connsiteY10" fmla="*/ 30964 h 874716"/>
              <a:gd name="connsiteX11" fmla="*/ 758174 w 6858001"/>
              <a:gd name="connsiteY11" fmla="*/ 11724 h 874716"/>
              <a:gd name="connsiteX12" fmla="*/ 773035 w 6858001"/>
              <a:gd name="connsiteY12" fmla="*/ 8866 h 874716"/>
              <a:gd name="connsiteX13" fmla="*/ 854379 w 6858001"/>
              <a:gd name="connsiteY13" fmla="*/ 16866 h 874716"/>
              <a:gd name="connsiteX14" fmla="*/ 915343 w 6858001"/>
              <a:gd name="connsiteY14" fmla="*/ 47919 h 874716"/>
              <a:gd name="connsiteX15" fmla="*/ 927155 w 6858001"/>
              <a:gd name="connsiteY15" fmla="*/ 58397 h 874716"/>
              <a:gd name="connsiteX16" fmla="*/ 1097087 w 6858001"/>
              <a:gd name="connsiteY16" fmla="*/ 54777 h 874716"/>
              <a:gd name="connsiteX17" fmla="*/ 1123185 w 6858001"/>
              <a:gd name="connsiteY17" fmla="*/ 50395 h 874716"/>
              <a:gd name="connsiteX18" fmla="*/ 1249302 w 6858001"/>
              <a:gd name="connsiteY18" fmla="*/ 68684 h 874716"/>
              <a:gd name="connsiteX19" fmla="*/ 1286069 w 6858001"/>
              <a:gd name="connsiteY19" fmla="*/ 72304 h 874716"/>
              <a:gd name="connsiteX20" fmla="*/ 1417899 w 6858001"/>
              <a:gd name="connsiteY20" fmla="*/ 88688 h 874716"/>
              <a:gd name="connsiteX21" fmla="*/ 1436568 w 6858001"/>
              <a:gd name="connsiteY21" fmla="*/ 73448 h 874716"/>
              <a:gd name="connsiteX22" fmla="*/ 1490292 w 6858001"/>
              <a:gd name="connsiteY22" fmla="*/ 35154 h 874716"/>
              <a:gd name="connsiteX23" fmla="*/ 1596213 w 6858001"/>
              <a:gd name="connsiteY23" fmla="*/ 1245 h 874716"/>
              <a:gd name="connsiteX24" fmla="*/ 1624980 w 6858001"/>
              <a:gd name="connsiteY24" fmla="*/ 3150 h 874716"/>
              <a:gd name="connsiteX25" fmla="*/ 1697753 w 6858001"/>
              <a:gd name="connsiteY25" fmla="*/ 59731 h 874716"/>
              <a:gd name="connsiteX26" fmla="*/ 1733188 w 6858001"/>
              <a:gd name="connsiteY26" fmla="*/ 82400 h 874716"/>
              <a:gd name="connsiteX27" fmla="*/ 1833775 w 6858001"/>
              <a:gd name="connsiteY27" fmla="*/ 124121 h 874716"/>
              <a:gd name="connsiteX28" fmla="*/ 1842158 w 6858001"/>
              <a:gd name="connsiteY28" fmla="*/ 131742 h 874716"/>
              <a:gd name="connsiteX29" fmla="*/ 1916454 w 6858001"/>
              <a:gd name="connsiteY29" fmla="*/ 222233 h 874716"/>
              <a:gd name="connsiteX30" fmla="*/ 1933219 w 6858001"/>
              <a:gd name="connsiteY30" fmla="*/ 237663 h 874716"/>
              <a:gd name="connsiteX31" fmla="*/ 1953413 w 6858001"/>
              <a:gd name="connsiteY31" fmla="*/ 261668 h 874716"/>
              <a:gd name="connsiteX32" fmla="*/ 2016469 w 6858001"/>
              <a:gd name="connsiteY32" fmla="*/ 308151 h 874716"/>
              <a:gd name="connsiteX33" fmla="*/ 2094578 w 6858001"/>
              <a:gd name="connsiteY33" fmla="*/ 323010 h 874716"/>
              <a:gd name="connsiteX34" fmla="*/ 2188879 w 6858001"/>
              <a:gd name="connsiteY34" fmla="*/ 345681 h 874716"/>
              <a:gd name="connsiteX35" fmla="*/ 2228314 w 6858001"/>
              <a:gd name="connsiteY35" fmla="*/ 360921 h 874716"/>
              <a:gd name="connsiteX36" fmla="*/ 2334044 w 6858001"/>
              <a:gd name="connsiteY36" fmla="*/ 389878 h 874716"/>
              <a:gd name="connsiteX37" fmla="*/ 2409485 w 6858001"/>
              <a:gd name="connsiteY37" fmla="*/ 414263 h 874716"/>
              <a:gd name="connsiteX38" fmla="*/ 2518264 w 6858001"/>
              <a:gd name="connsiteY38" fmla="*/ 428552 h 874716"/>
              <a:gd name="connsiteX39" fmla="*/ 2571034 w 6858001"/>
              <a:gd name="connsiteY39" fmla="*/ 429122 h 874716"/>
              <a:gd name="connsiteX40" fmla="*/ 2668001 w 6858001"/>
              <a:gd name="connsiteY40" fmla="*/ 502276 h 874716"/>
              <a:gd name="connsiteX41" fmla="*/ 2745348 w 6858001"/>
              <a:gd name="connsiteY41" fmla="*/ 550666 h 874716"/>
              <a:gd name="connsiteX42" fmla="*/ 2826694 w 6858001"/>
              <a:gd name="connsiteY42" fmla="*/ 527233 h 874716"/>
              <a:gd name="connsiteX43" fmla="*/ 2848793 w 6858001"/>
              <a:gd name="connsiteY43" fmla="*/ 505134 h 874716"/>
              <a:gd name="connsiteX44" fmla="*/ 2982148 w 6858001"/>
              <a:gd name="connsiteY44" fmla="*/ 484179 h 874716"/>
              <a:gd name="connsiteX45" fmla="*/ 3172654 w 6858001"/>
              <a:gd name="connsiteY45" fmla="*/ 483417 h 874716"/>
              <a:gd name="connsiteX46" fmla="*/ 3489467 w 6858001"/>
              <a:gd name="connsiteY46" fmla="*/ 435790 h 874716"/>
              <a:gd name="connsiteX47" fmla="*/ 3544713 w 6858001"/>
              <a:gd name="connsiteY47" fmla="*/ 413691 h 874716"/>
              <a:gd name="connsiteX48" fmla="*/ 3606817 w 6858001"/>
              <a:gd name="connsiteY48" fmla="*/ 408167 h 874716"/>
              <a:gd name="connsiteX49" fmla="*/ 3630632 w 6858001"/>
              <a:gd name="connsiteY49" fmla="*/ 421693 h 874716"/>
              <a:gd name="connsiteX50" fmla="*/ 3734837 w 6858001"/>
              <a:gd name="connsiteY50" fmla="*/ 441886 h 874716"/>
              <a:gd name="connsiteX51" fmla="*/ 3754652 w 6858001"/>
              <a:gd name="connsiteY51" fmla="*/ 442268 h 874716"/>
              <a:gd name="connsiteX52" fmla="*/ 3822472 w 6858001"/>
              <a:gd name="connsiteY52" fmla="*/ 433694 h 874716"/>
              <a:gd name="connsiteX53" fmla="*/ 3885338 w 6858001"/>
              <a:gd name="connsiteY53" fmla="*/ 428742 h 874716"/>
              <a:gd name="connsiteX54" fmla="*/ 4043839 w 6858001"/>
              <a:gd name="connsiteY54" fmla="*/ 444934 h 874716"/>
              <a:gd name="connsiteX55" fmla="*/ 4165383 w 6858001"/>
              <a:gd name="connsiteY55" fmla="*/ 441124 h 874716"/>
              <a:gd name="connsiteX56" fmla="*/ 4221391 w 6858001"/>
              <a:gd name="connsiteY56" fmla="*/ 444934 h 874716"/>
              <a:gd name="connsiteX57" fmla="*/ 4253014 w 6858001"/>
              <a:gd name="connsiteY57" fmla="*/ 450650 h 874716"/>
              <a:gd name="connsiteX58" fmla="*/ 4324645 w 6858001"/>
              <a:gd name="connsiteY58" fmla="*/ 490466 h 874716"/>
              <a:gd name="connsiteX59" fmla="*/ 4363890 w 6858001"/>
              <a:gd name="connsiteY59" fmla="*/ 499420 h 874716"/>
              <a:gd name="connsiteX60" fmla="*/ 4482004 w 6858001"/>
              <a:gd name="connsiteY60" fmla="*/ 498658 h 874716"/>
              <a:gd name="connsiteX61" fmla="*/ 4659174 w 6858001"/>
              <a:gd name="connsiteY61" fmla="*/ 438648 h 874716"/>
              <a:gd name="connsiteX62" fmla="*/ 4677655 w 6858001"/>
              <a:gd name="connsiteY62" fmla="*/ 430646 h 874716"/>
              <a:gd name="connsiteX63" fmla="*/ 4767764 w 6858001"/>
              <a:gd name="connsiteY63" fmla="*/ 420739 h 874716"/>
              <a:gd name="connsiteX64" fmla="*/ 4828916 w 6858001"/>
              <a:gd name="connsiteY64" fmla="*/ 434266 h 874716"/>
              <a:gd name="connsiteX65" fmla="*/ 4912168 w 6858001"/>
              <a:gd name="connsiteY65" fmla="*/ 462271 h 874716"/>
              <a:gd name="connsiteX66" fmla="*/ 4987037 w 6858001"/>
              <a:gd name="connsiteY66" fmla="*/ 485703 h 874716"/>
              <a:gd name="connsiteX67" fmla="*/ 5041521 w 6858001"/>
              <a:gd name="connsiteY67" fmla="*/ 512182 h 874716"/>
              <a:gd name="connsiteX68" fmla="*/ 5166113 w 6858001"/>
              <a:gd name="connsiteY68" fmla="*/ 531615 h 874716"/>
              <a:gd name="connsiteX69" fmla="*/ 5179067 w 6858001"/>
              <a:gd name="connsiteY69" fmla="*/ 534853 h 874716"/>
              <a:gd name="connsiteX70" fmla="*/ 5272796 w 6858001"/>
              <a:gd name="connsiteY70" fmla="*/ 511230 h 874716"/>
              <a:gd name="connsiteX71" fmla="*/ 5385384 w 6858001"/>
              <a:gd name="connsiteY71" fmla="*/ 487227 h 874716"/>
              <a:gd name="connsiteX72" fmla="*/ 5425582 w 6858001"/>
              <a:gd name="connsiteY72" fmla="*/ 495418 h 874716"/>
              <a:gd name="connsiteX73" fmla="*/ 5480637 w 6858001"/>
              <a:gd name="connsiteY73" fmla="*/ 507040 h 874716"/>
              <a:gd name="connsiteX74" fmla="*/ 5531693 w 6858001"/>
              <a:gd name="connsiteY74" fmla="*/ 500944 h 874716"/>
              <a:gd name="connsiteX75" fmla="*/ 5562746 w 6858001"/>
              <a:gd name="connsiteY75" fmla="*/ 500372 h 874716"/>
              <a:gd name="connsiteX76" fmla="*/ 5704483 w 6858001"/>
              <a:gd name="connsiteY76" fmla="*/ 571620 h 874716"/>
              <a:gd name="connsiteX77" fmla="*/ 5740488 w 6858001"/>
              <a:gd name="connsiteY77" fmla="*/ 577526 h 874716"/>
              <a:gd name="connsiteX78" fmla="*/ 5760873 w 6858001"/>
              <a:gd name="connsiteY78" fmla="*/ 586291 h 874716"/>
              <a:gd name="connsiteX79" fmla="*/ 5883751 w 6858001"/>
              <a:gd name="connsiteY79" fmla="*/ 674686 h 874716"/>
              <a:gd name="connsiteX80" fmla="*/ 5935949 w 6858001"/>
              <a:gd name="connsiteY80" fmla="*/ 692592 h 874716"/>
              <a:gd name="connsiteX81" fmla="*/ 5993291 w 6858001"/>
              <a:gd name="connsiteY81" fmla="*/ 688972 h 874716"/>
              <a:gd name="connsiteX82" fmla="*/ 6026440 w 6858001"/>
              <a:gd name="connsiteY82" fmla="*/ 682496 h 874716"/>
              <a:gd name="connsiteX83" fmla="*/ 6108738 w 6858001"/>
              <a:gd name="connsiteY83" fmla="*/ 626296 h 874716"/>
              <a:gd name="connsiteX84" fmla="*/ 6155602 w 6858001"/>
              <a:gd name="connsiteY84" fmla="*/ 628202 h 874716"/>
              <a:gd name="connsiteX85" fmla="*/ 6228756 w 6858001"/>
              <a:gd name="connsiteY85" fmla="*/ 666873 h 874716"/>
              <a:gd name="connsiteX86" fmla="*/ 6361539 w 6858001"/>
              <a:gd name="connsiteY86" fmla="*/ 684210 h 874716"/>
              <a:gd name="connsiteX87" fmla="*/ 6428979 w 6858001"/>
              <a:gd name="connsiteY87" fmla="*/ 630106 h 874716"/>
              <a:gd name="connsiteX88" fmla="*/ 6463840 w 6858001"/>
              <a:gd name="connsiteY88" fmla="*/ 578098 h 874716"/>
              <a:gd name="connsiteX89" fmla="*/ 6564620 w 6858001"/>
              <a:gd name="connsiteY89" fmla="*/ 517708 h 874716"/>
              <a:gd name="connsiteX90" fmla="*/ 6588625 w 6858001"/>
              <a:gd name="connsiteY90" fmla="*/ 540187 h 874716"/>
              <a:gd name="connsiteX91" fmla="*/ 6662541 w 6858001"/>
              <a:gd name="connsiteY91" fmla="*/ 549714 h 874716"/>
              <a:gd name="connsiteX92" fmla="*/ 6742552 w 6858001"/>
              <a:gd name="connsiteY92" fmla="*/ 548952 h 874716"/>
              <a:gd name="connsiteX93" fmla="*/ 6812063 w 6858001"/>
              <a:gd name="connsiteY93" fmla="*/ 568430 h 874716"/>
              <a:gd name="connsiteX94" fmla="*/ 6858001 w 6858001"/>
              <a:gd name="connsiteY94" fmla="*/ 562267 h 874716"/>
              <a:gd name="connsiteX95" fmla="*/ 6858001 w 6858001"/>
              <a:gd name="connsiteY95" fmla="*/ 734520 h 874716"/>
              <a:gd name="connsiteX96" fmla="*/ 6815516 w 6858001"/>
              <a:gd name="connsiteY96" fmla="*/ 744220 h 874716"/>
              <a:gd name="connsiteX97" fmla="*/ 6748458 w 6858001"/>
              <a:gd name="connsiteY97" fmla="*/ 763271 h 874716"/>
              <a:gd name="connsiteX98" fmla="*/ 6584812 w 6858001"/>
              <a:gd name="connsiteY98" fmla="*/ 784797 h 874716"/>
              <a:gd name="connsiteX99" fmla="*/ 6415833 w 6858001"/>
              <a:gd name="connsiteY99" fmla="*/ 805562 h 874716"/>
              <a:gd name="connsiteX100" fmla="*/ 6323058 w 6858001"/>
              <a:gd name="connsiteY100" fmla="*/ 812420 h 874716"/>
              <a:gd name="connsiteX101" fmla="*/ 6242093 w 6858001"/>
              <a:gd name="connsiteY101" fmla="*/ 823281 h 874716"/>
              <a:gd name="connsiteX102" fmla="*/ 6171605 w 6858001"/>
              <a:gd name="connsiteY102" fmla="*/ 830139 h 874716"/>
              <a:gd name="connsiteX103" fmla="*/ 6059397 w 6858001"/>
              <a:gd name="connsiteY103" fmla="*/ 844045 h 874716"/>
              <a:gd name="connsiteX104" fmla="*/ 6012723 w 6858001"/>
              <a:gd name="connsiteY104" fmla="*/ 847665 h 874716"/>
              <a:gd name="connsiteX105" fmla="*/ 5902610 w 6858001"/>
              <a:gd name="connsiteY105" fmla="*/ 847473 h 874716"/>
              <a:gd name="connsiteX106" fmla="*/ 5864318 w 6858001"/>
              <a:gd name="connsiteY106" fmla="*/ 845569 h 874716"/>
              <a:gd name="connsiteX107" fmla="*/ 5790592 w 6858001"/>
              <a:gd name="connsiteY107" fmla="*/ 821947 h 874716"/>
              <a:gd name="connsiteX108" fmla="*/ 5781830 w 6858001"/>
              <a:gd name="connsiteY108" fmla="*/ 820233 h 874716"/>
              <a:gd name="connsiteX109" fmla="*/ 5733440 w 6858001"/>
              <a:gd name="connsiteY109" fmla="*/ 810896 h 874716"/>
              <a:gd name="connsiteX110" fmla="*/ 5706959 w 6858001"/>
              <a:gd name="connsiteY110" fmla="*/ 807848 h 874716"/>
              <a:gd name="connsiteX111" fmla="*/ 5606372 w 6858001"/>
              <a:gd name="connsiteY111" fmla="*/ 788417 h 874716"/>
              <a:gd name="connsiteX112" fmla="*/ 5548460 w 6858001"/>
              <a:gd name="connsiteY112" fmla="*/ 779273 h 874716"/>
              <a:gd name="connsiteX113" fmla="*/ 5501594 w 6858001"/>
              <a:gd name="connsiteY113" fmla="*/ 780607 h 874716"/>
              <a:gd name="connsiteX114" fmla="*/ 5419295 w 6858001"/>
              <a:gd name="connsiteY114" fmla="*/ 782321 h 874716"/>
              <a:gd name="connsiteX115" fmla="*/ 5393005 w 6858001"/>
              <a:gd name="connsiteY115" fmla="*/ 786703 h 874716"/>
              <a:gd name="connsiteX116" fmla="*/ 5274129 w 6858001"/>
              <a:gd name="connsiteY116" fmla="*/ 774129 h 874716"/>
              <a:gd name="connsiteX117" fmla="*/ 5206308 w 6858001"/>
              <a:gd name="connsiteY117" fmla="*/ 773177 h 874716"/>
              <a:gd name="connsiteX118" fmla="*/ 5129916 w 6858001"/>
              <a:gd name="connsiteY118" fmla="*/ 757554 h 874716"/>
              <a:gd name="connsiteX119" fmla="*/ 5107627 w 6858001"/>
              <a:gd name="connsiteY119" fmla="*/ 758316 h 874716"/>
              <a:gd name="connsiteX120" fmla="*/ 5082670 w 6858001"/>
              <a:gd name="connsiteY120" fmla="*/ 759651 h 874716"/>
              <a:gd name="connsiteX121" fmla="*/ 5006086 w 6858001"/>
              <a:gd name="connsiteY121" fmla="*/ 760795 h 874716"/>
              <a:gd name="connsiteX122" fmla="*/ 4959602 w 6858001"/>
              <a:gd name="connsiteY122" fmla="*/ 766509 h 874716"/>
              <a:gd name="connsiteX123" fmla="*/ 4871019 w 6858001"/>
              <a:gd name="connsiteY123" fmla="*/ 763081 h 874716"/>
              <a:gd name="connsiteX124" fmla="*/ 4838250 w 6858001"/>
              <a:gd name="connsiteY124" fmla="*/ 768033 h 874716"/>
              <a:gd name="connsiteX125" fmla="*/ 4755381 w 6858001"/>
              <a:gd name="connsiteY125" fmla="*/ 768605 h 874716"/>
              <a:gd name="connsiteX126" fmla="*/ 4681083 w 6858001"/>
              <a:gd name="connsiteY126" fmla="*/ 765747 h 874716"/>
              <a:gd name="connsiteX127" fmla="*/ 4609452 w 6858001"/>
              <a:gd name="connsiteY127" fmla="*/ 767271 h 874716"/>
              <a:gd name="connsiteX128" fmla="*/ 4558207 w 6858001"/>
              <a:gd name="connsiteY128" fmla="*/ 773557 h 874716"/>
              <a:gd name="connsiteX129" fmla="*/ 4502579 w 6858001"/>
              <a:gd name="connsiteY129" fmla="*/ 777367 h 874716"/>
              <a:gd name="connsiteX130" fmla="*/ 4349222 w 6858001"/>
              <a:gd name="connsiteY130" fmla="*/ 800038 h 874716"/>
              <a:gd name="connsiteX131" fmla="*/ 4320837 w 6858001"/>
              <a:gd name="connsiteY131" fmla="*/ 794514 h 874716"/>
              <a:gd name="connsiteX132" fmla="*/ 4159667 w 6858001"/>
              <a:gd name="connsiteY132" fmla="*/ 789370 h 874716"/>
              <a:gd name="connsiteX133" fmla="*/ 4124614 w 6858001"/>
              <a:gd name="connsiteY133" fmla="*/ 789752 h 874716"/>
              <a:gd name="connsiteX134" fmla="*/ 4030503 w 6858001"/>
              <a:gd name="connsiteY134" fmla="*/ 767271 h 874716"/>
              <a:gd name="connsiteX135" fmla="*/ 3885338 w 6858001"/>
              <a:gd name="connsiteY135" fmla="*/ 802896 h 874716"/>
              <a:gd name="connsiteX136" fmla="*/ 3749506 w 6858001"/>
              <a:gd name="connsiteY136" fmla="*/ 847473 h 874716"/>
              <a:gd name="connsiteX137" fmla="*/ 3732361 w 6858001"/>
              <a:gd name="connsiteY137" fmla="*/ 853190 h 874716"/>
              <a:gd name="connsiteX138" fmla="*/ 3683591 w 6858001"/>
              <a:gd name="connsiteY138" fmla="*/ 862906 h 874716"/>
              <a:gd name="connsiteX139" fmla="*/ 3623201 w 6858001"/>
              <a:gd name="connsiteY139" fmla="*/ 866334 h 874716"/>
              <a:gd name="connsiteX140" fmla="*/ 3546617 w 6858001"/>
              <a:gd name="connsiteY140" fmla="*/ 874716 h 874716"/>
              <a:gd name="connsiteX141" fmla="*/ 3485275 w 6858001"/>
              <a:gd name="connsiteY141" fmla="*/ 864238 h 874716"/>
              <a:gd name="connsiteX142" fmla="*/ 3399546 w 6858001"/>
              <a:gd name="connsiteY142" fmla="*/ 848618 h 874716"/>
              <a:gd name="connsiteX143" fmla="*/ 3318771 w 6858001"/>
              <a:gd name="connsiteY143" fmla="*/ 833757 h 874716"/>
              <a:gd name="connsiteX144" fmla="*/ 3293244 w 6858001"/>
              <a:gd name="connsiteY144" fmla="*/ 851284 h 874716"/>
              <a:gd name="connsiteX145" fmla="*/ 3253809 w 6858001"/>
              <a:gd name="connsiteY145" fmla="*/ 866524 h 874716"/>
              <a:gd name="connsiteX146" fmla="*/ 3209993 w 6858001"/>
              <a:gd name="connsiteY146" fmla="*/ 848235 h 874716"/>
              <a:gd name="connsiteX147" fmla="*/ 3107500 w 6858001"/>
              <a:gd name="connsiteY147" fmla="*/ 810326 h 874716"/>
              <a:gd name="connsiteX148" fmla="*/ 3042728 w 6858001"/>
              <a:gd name="connsiteY148" fmla="*/ 808610 h 874716"/>
              <a:gd name="connsiteX149" fmla="*/ 2901943 w 6858001"/>
              <a:gd name="connsiteY149" fmla="*/ 792418 h 874716"/>
              <a:gd name="connsiteX150" fmla="*/ 2809930 w 6858001"/>
              <a:gd name="connsiteY150" fmla="*/ 769367 h 874716"/>
              <a:gd name="connsiteX151" fmla="*/ 2743826 w 6858001"/>
              <a:gd name="connsiteY151" fmla="*/ 743268 h 874716"/>
              <a:gd name="connsiteX152" fmla="*/ 2649143 w 6858001"/>
              <a:gd name="connsiteY152" fmla="*/ 709167 h 874716"/>
              <a:gd name="connsiteX153" fmla="*/ 2554079 w 6858001"/>
              <a:gd name="connsiteY153" fmla="*/ 691450 h 874716"/>
              <a:gd name="connsiteX154" fmla="*/ 2485307 w 6858001"/>
              <a:gd name="connsiteY154" fmla="*/ 669160 h 874716"/>
              <a:gd name="connsiteX155" fmla="*/ 2401292 w 6858001"/>
              <a:gd name="connsiteY155" fmla="*/ 653919 h 874716"/>
              <a:gd name="connsiteX156" fmla="*/ 2330806 w 6858001"/>
              <a:gd name="connsiteY156" fmla="*/ 653349 h 874716"/>
              <a:gd name="connsiteX157" fmla="*/ 2220312 w 6858001"/>
              <a:gd name="connsiteY157" fmla="*/ 656015 h 874716"/>
              <a:gd name="connsiteX158" fmla="*/ 2085054 w 6858001"/>
              <a:gd name="connsiteY158" fmla="*/ 609914 h 874716"/>
              <a:gd name="connsiteX159" fmla="*/ 2030378 w 6858001"/>
              <a:gd name="connsiteY159" fmla="*/ 599625 h 874716"/>
              <a:gd name="connsiteX160" fmla="*/ 1978940 w 6858001"/>
              <a:gd name="connsiteY160" fmla="*/ 594863 h 874716"/>
              <a:gd name="connsiteX161" fmla="*/ 1869780 w 6858001"/>
              <a:gd name="connsiteY161" fmla="*/ 564192 h 874716"/>
              <a:gd name="connsiteX162" fmla="*/ 1825393 w 6858001"/>
              <a:gd name="connsiteY162" fmla="*/ 554094 h 874716"/>
              <a:gd name="connsiteX163" fmla="*/ 1763287 w 6858001"/>
              <a:gd name="connsiteY163" fmla="*/ 554286 h 874716"/>
              <a:gd name="connsiteX164" fmla="*/ 1650317 w 6858001"/>
              <a:gd name="connsiteY164" fmla="*/ 540187 h 874716"/>
              <a:gd name="connsiteX165" fmla="*/ 1537537 w 6858001"/>
              <a:gd name="connsiteY165" fmla="*/ 499038 h 874716"/>
              <a:gd name="connsiteX166" fmla="*/ 1489720 w 6858001"/>
              <a:gd name="connsiteY166" fmla="*/ 503038 h 874716"/>
              <a:gd name="connsiteX167" fmla="*/ 1472575 w 6858001"/>
              <a:gd name="connsiteY167" fmla="*/ 502086 h 874716"/>
              <a:gd name="connsiteX168" fmla="*/ 1318456 w 6858001"/>
              <a:gd name="connsiteY168" fmla="*/ 479415 h 874716"/>
              <a:gd name="connsiteX169" fmla="*/ 1303024 w 6858001"/>
              <a:gd name="connsiteY169" fmla="*/ 476939 h 874716"/>
              <a:gd name="connsiteX170" fmla="*/ 1230633 w 6858001"/>
              <a:gd name="connsiteY170" fmla="*/ 456746 h 874716"/>
              <a:gd name="connsiteX171" fmla="*/ 1048125 w 6858001"/>
              <a:gd name="connsiteY171" fmla="*/ 444172 h 874716"/>
              <a:gd name="connsiteX172" fmla="*/ 1036887 w 6858001"/>
              <a:gd name="connsiteY172" fmla="*/ 442648 h 874716"/>
              <a:gd name="connsiteX173" fmla="*/ 975733 w 6858001"/>
              <a:gd name="connsiteY173" fmla="*/ 452744 h 874716"/>
              <a:gd name="connsiteX174" fmla="*/ 945444 w 6858001"/>
              <a:gd name="connsiteY174" fmla="*/ 467033 h 874716"/>
              <a:gd name="connsiteX175" fmla="*/ 898198 w 6858001"/>
              <a:gd name="connsiteY175" fmla="*/ 481893 h 874716"/>
              <a:gd name="connsiteX176" fmla="*/ 850189 w 6858001"/>
              <a:gd name="connsiteY176" fmla="*/ 487417 h 874716"/>
              <a:gd name="connsiteX177" fmla="*/ 769605 w 6858001"/>
              <a:gd name="connsiteY177" fmla="*/ 464937 h 874716"/>
              <a:gd name="connsiteX178" fmla="*/ 740268 w 6858001"/>
              <a:gd name="connsiteY178" fmla="*/ 462651 h 874716"/>
              <a:gd name="connsiteX179" fmla="*/ 674923 w 6858001"/>
              <a:gd name="connsiteY179" fmla="*/ 451792 h 874716"/>
              <a:gd name="connsiteX180" fmla="*/ 617772 w 6858001"/>
              <a:gd name="connsiteY180" fmla="*/ 452554 h 874716"/>
              <a:gd name="connsiteX181" fmla="*/ 571860 w 6858001"/>
              <a:gd name="connsiteY181" fmla="*/ 469891 h 874716"/>
              <a:gd name="connsiteX182" fmla="*/ 505182 w 6858001"/>
              <a:gd name="connsiteY182" fmla="*/ 473319 h 874716"/>
              <a:gd name="connsiteX183" fmla="*/ 462126 w 6858001"/>
              <a:gd name="connsiteY183" fmla="*/ 460747 h 874716"/>
              <a:gd name="connsiteX184" fmla="*/ 453364 w 6858001"/>
              <a:gd name="connsiteY184" fmla="*/ 459033 h 874716"/>
              <a:gd name="connsiteX185" fmla="*/ 340774 w 6858001"/>
              <a:gd name="connsiteY185" fmla="*/ 458268 h 874716"/>
              <a:gd name="connsiteX186" fmla="*/ 200182 w 6858001"/>
              <a:gd name="connsiteY186" fmla="*/ 496180 h 874716"/>
              <a:gd name="connsiteX187" fmla="*/ 176939 w 6858001"/>
              <a:gd name="connsiteY187" fmla="*/ 504182 h 874716"/>
              <a:gd name="connsiteX188" fmla="*/ 63587 w 6858001"/>
              <a:gd name="connsiteY188" fmla="*/ 518088 h 874716"/>
              <a:gd name="connsiteX189" fmla="*/ 2817 w 6858001"/>
              <a:gd name="connsiteY189" fmla="*/ 532187 h 874716"/>
              <a:gd name="connsiteX190" fmla="*/ 0 w 6858001"/>
              <a:gd name="connsiteY190" fmla="*/ 533314 h 874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</a:cxnLst>
            <a:rect l="l" t="t" r="r" b="b"/>
            <a:pathLst>
              <a:path w="6858001" h="874716">
                <a:moveTo>
                  <a:pt x="0" y="533314"/>
                </a:moveTo>
                <a:lnTo>
                  <a:pt x="0" y="69206"/>
                </a:lnTo>
                <a:lnTo>
                  <a:pt x="21486" y="71924"/>
                </a:lnTo>
                <a:cubicBezTo>
                  <a:pt x="92546" y="60493"/>
                  <a:pt x="159604" y="87354"/>
                  <a:pt x="228948" y="88116"/>
                </a:cubicBezTo>
                <a:cubicBezTo>
                  <a:pt x="260382" y="88496"/>
                  <a:pt x="291435" y="94592"/>
                  <a:pt x="313533" y="62779"/>
                </a:cubicBezTo>
                <a:cubicBezTo>
                  <a:pt x="316389" y="58587"/>
                  <a:pt x="330298" y="60873"/>
                  <a:pt x="338870" y="62207"/>
                </a:cubicBezTo>
                <a:cubicBezTo>
                  <a:pt x="357921" y="65066"/>
                  <a:pt x="376781" y="72304"/>
                  <a:pt x="395640" y="72114"/>
                </a:cubicBezTo>
                <a:cubicBezTo>
                  <a:pt x="434695" y="71924"/>
                  <a:pt x="473939" y="68876"/>
                  <a:pt x="512802" y="65446"/>
                </a:cubicBezTo>
                <a:cubicBezTo>
                  <a:pt x="527470" y="64112"/>
                  <a:pt x="541569" y="58969"/>
                  <a:pt x="556047" y="55349"/>
                </a:cubicBezTo>
                <a:cubicBezTo>
                  <a:pt x="564048" y="53253"/>
                  <a:pt x="572622" y="47729"/>
                  <a:pt x="580050" y="48871"/>
                </a:cubicBezTo>
                <a:cubicBezTo>
                  <a:pt x="623106" y="55539"/>
                  <a:pt x="662541" y="39157"/>
                  <a:pt x="703308" y="30964"/>
                </a:cubicBezTo>
                <a:cubicBezTo>
                  <a:pt x="722169" y="27154"/>
                  <a:pt x="739886" y="18010"/>
                  <a:pt x="758174" y="11724"/>
                </a:cubicBezTo>
                <a:cubicBezTo>
                  <a:pt x="762936" y="10008"/>
                  <a:pt x="768271" y="8484"/>
                  <a:pt x="773035" y="8866"/>
                </a:cubicBezTo>
                <a:cubicBezTo>
                  <a:pt x="800276" y="11152"/>
                  <a:pt x="827329" y="14390"/>
                  <a:pt x="854379" y="16866"/>
                </a:cubicBezTo>
                <a:cubicBezTo>
                  <a:pt x="878956" y="19152"/>
                  <a:pt x="903722" y="19914"/>
                  <a:pt x="915343" y="47919"/>
                </a:cubicBezTo>
                <a:cubicBezTo>
                  <a:pt x="917059" y="52301"/>
                  <a:pt x="922773" y="55539"/>
                  <a:pt x="927155" y="58397"/>
                </a:cubicBezTo>
                <a:cubicBezTo>
                  <a:pt x="994785" y="102405"/>
                  <a:pt x="1030980" y="101261"/>
                  <a:pt x="1097087" y="54777"/>
                </a:cubicBezTo>
                <a:cubicBezTo>
                  <a:pt x="1103945" y="50015"/>
                  <a:pt x="1118613" y="46585"/>
                  <a:pt x="1123185" y="50395"/>
                </a:cubicBezTo>
                <a:cubicBezTo>
                  <a:pt x="1162049" y="82020"/>
                  <a:pt x="1204532" y="78590"/>
                  <a:pt x="1249302" y="68684"/>
                </a:cubicBezTo>
                <a:cubicBezTo>
                  <a:pt x="1260922" y="66018"/>
                  <a:pt x="1277307" y="66018"/>
                  <a:pt x="1286069" y="72304"/>
                </a:cubicBezTo>
                <a:cubicBezTo>
                  <a:pt x="1327790" y="101451"/>
                  <a:pt x="1372560" y="97261"/>
                  <a:pt x="1417899" y="88688"/>
                </a:cubicBezTo>
                <a:cubicBezTo>
                  <a:pt x="1424948" y="87354"/>
                  <a:pt x="1433522" y="80114"/>
                  <a:pt x="1436568" y="73448"/>
                </a:cubicBezTo>
                <a:cubicBezTo>
                  <a:pt x="1447428" y="49825"/>
                  <a:pt x="1467813" y="41823"/>
                  <a:pt x="1490292" y="35154"/>
                </a:cubicBezTo>
                <a:cubicBezTo>
                  <a:pt x="1525727" y="24296"/>
                  <a:pt x="1560588" y="11532"/>
                  <a:pt x="1596213" y="1245"/>
                </a:cubicBezTo>
                <a:cubicBezTo>
                  <a:pt x="1604978" y="-1231"/>
                  <a:pt x="1615836" y="293"/>
                  <a:pt x="1624980" y="3150"/>
                </a:cubicBezTo>
                <a:cubicBezTo>
                  <a:pt x="1656223" y="12866"/>
                  <a:pt x="1676036" y="37251"/>
                  <a:pt x="1697753" y="59731"/>
                </a:cubicBezTo>
                <a:cubicBezTo>
                  <a:pt x="1707279" y="69638"/>
                  <a:pt x="1720423" y="76686"/>
                  <a:pt x="1733188" y="82400"/>
                </a:cubicBezTo>
                <a:cubicBezTo>
                  <a:pt x="1766335" y="97071"/>
                  <a:pt x="1800246" y="110215"/>
                  <a:pt x="1833775" y="124121"/>
                </a:cubicBezTo>
                <a:cubicBezTo>
                  <a:pt x="1837013" y="125455"/>
                  <a:pt x="1839679" y="128884"/>
                  <a:pt x="1842158" y="131742"/>
                </a:cubicBezTo>
                <a:cubicBezTo>
                  <a:pt x="1866922" y="161843"/>
                  <a:pt x="1891497" y="192132"/>
                  <a:pt x="1916454" y="222233"/>
                </a:cubicBezTo>
                <a:cubicBezTo>
                  <a:pt x="1921216" y="227947"/>
                  <a:pt x="1928076" y="232139"/>
                  <a:pt x="1933219" y="237663"/>
                </a:cubicBezTo>
                <a:cubicBezTo>
                  <a:pt x="1940459" y="245283"/>
                  <a:pt x="1949603" y="252524"/>
                  <a:pt x="1953413" y="261668"/>
                </a:cubicBezTo>
                <a:cubicBezTo>
                  <a:pt x="1965224" y="290433"/>
                  <a:pt x="1987894" y="302817"/>
                  <a:pt x="2016469" y="308151"/>
                </a:cubicBezTo>
                <a:cubicBezTo>
                  <a:pt x="2042570" y="313104"/>
                  <a:pt x="2068669" y="317296"/>
                  <a:pt x="2094578" y="323010"/>
                </a:cubicBezTo>
                <a:cubicBezTo>
                  <a:pt x="2126201" y="329868"/>
                  <a:pt x="2157636" y="337298"/>
                  <a:pt x="2188879" y="345681"/>
                </a:cubicBezTo>
                <a:cubicBezTo>
                  <a:pt x="2202404" y="349301"/>
                  <a:pt x="2216692" y="353491"/>
                  <a:pt x="2228314" y="360921"/>
                </a:cubicBezTo>
                <a:cubicBezTo>
                  <a:pt x="2260890" y="381496"/>
                  <a:pt x="2295753" y="395402"/>
                  <a:pt x="2334044" y="389878"/>
                </a:cubicBezTo>
                <a:cubicBezTo>
                  <a:pt x="2364715" y="385496"/>
                  <a:pt x="2390434" y="396736"/>
                  <a:pt x="2409485" y="414263"/>
                </a:cubicBezTo>
                <a:cubicBezTo>
                  <a:pt x="2444158" y="446078"/>
                  <a:pt x="2481305" y="438838"/>
                  <a:pt x="2518264" y="428552"/>
                </a:cubicBezTo>
                <a:cubicBezTo>
                  <a:pt x="2537315" y="423217"/>
                  <a:pt x="2552935" y="423979"/>
                  <a:pt x="2571034" y="429122"/>
                </a:cubicBezTo>
                <a:cubicBezTo>
                  <a:pt x="2612945" y="441124"/>
                  <a:pt x="2640950" y="473701"/>
                  <a:pt x="2668001" y="502276"/>
                </a:cubicBezTo>
                <a:cubicBezTo>
                  <a:pt x="2691054" y="526661"/>
                  <a:pt x="2716963" y="540377"/>
                  <a:pt x="2745348" y="550666"/>
                </a:cubicBezTo>
                <a:cubicBezTo>
                  <a:pt x="2781163" y="563810"/>
                  <a:pt x="2809548" y="558858"/>
                  <a:pt x="2826694" y="527233"/>
                </a:cubicBezTo>
                <a:cubicBezTo>
                  <a:pt x="2831457" y="518278"/>
                  <a:pt x="2839839" y="507800"/>
                  <a:pt x="2848793" y="505134"/>
                </a:cubicBezTo>
                <a:cubicBezTo>
                  <a:pt x="2892037" y="491800"/>
                  <a:pt x="2935854" y="472367"/>
                  <a:pt x="2982148" y="484179"/>
                </a:cubicBezTo>
                <a:cubicBezTo>
                  <a:pt x="3046158" y="500372"/>
                  <a:pt x="3108644" y="499420"/>
                  <a:pt x="3172654" y="483417"/>
                </a:cubicBezTo>
                <a:cubicBezTo>
                  <a:pt x="3276480" y="457508"/>
                  <a:pt x="3380305" y="430076"/>
                  <a:pt x="3489467" y="435790"/>
                </a:cubicBezTo>
                <a:cubicBezTo>
                  <a:pt x="3507563" y="436742"/>
                  <a:pt x="3529090" y="425121"/>
                  <a:pt x="3544713" y="413691"/>
                </a:cubicBezTo>
                <a:cubicBezTo>
                  <a:pt x="3574622" y="391974"/>
                  <a:pt x="3573288" y="390258"/>
                  <a:pt x="3606817" y="408167"/>
                </a:cubicBezTo>
                <a:cubicBezTo>
                  <a:pt x="3614819" y="412549"/>
                  <a:pt x="3624725" y="415215"/>
                  <a:pt x="3630632" y="421693"/>
                </a:cubicBezTo>
                <a:cubicBezTo>
                  <a:pt x="3660731" y="454650"/>
                  <a:pt x="3697880" y="446648"/>
                  <a:pt x="3734837" y="441886"/>
                </a:cubicBezTo>
                <a:cubicBezTo>
                  <a:pt x="3741315" y="440934"/>
                  <a:pt x="3749125" y="439600"/>
                  <a:pt x="3754652" y="442268"/>
                </a:cubicBezTo>
                <a:cubicBezTo>
                  <a:pt x="3779607" y="454268"/>
                  <a:pt x="3800753" y="450078"/>
                  <a:pt x="3822472" y="433694"/>
                </a:cubicBezTo>
                <a:cubicBezTo>
                  <a:pt x="3841331" y="419597"/>
                  <a:pt x="3863049" y="411215"/>
                  <a:pt x="3885338" y="428742"/>
                </a:cubicBezTo>
                <a:cubicBezTo>
                  <a:pt x="3934870" y="467605"/>
                  <a:pt x="3987829" y="469509"/>
                  <a:pt x="4043839" y="444934"/>
                </a:cubicBezTo>
                <a:cubicBezTo>
                  <a:pt x="4083845" y="427407"/>
                  <a:pt x="4123280" y="423407"/>
                  <a:pt x="4165383" y="441124"/>
                </a:cubicBezTo>
                <a:cubicBezTo>
                  <a:pt x="4181576" y="447982"/>
                  <a:pt x="4202531" y="443410"/>
                  <a:pt x="4221391" y="444934"/>
                </a:cubicBezTo>
                <a:cubicBezTo>
                  <a:pt x="4232060" y="445696"/>
                  <a:pt x="4243872" y="445886"/>
                  <a:pt x="4253014" y="450650"/>
                </a:cubicBezTo>
                <a:cubicBezTo>
                  <a:pt x="4277401" y="462843"/>
                  <a:pt x="4300070" y="478463"/>
                  <a:pt x="4324645" y="490466"/>
                </a:cubicBezTo>
                <a:cubicBezTo>
                  <a:pt x="4336457" y="496180"/>
                  <a:pt x="4350554" y="499228"/>
                  <a:pt x="4363890" y="499420"/>
                </a:cubicBezTo>
                <a:cubicBezTo>
                  <a:pt x="4403325" y="500372"/>
                  <a:pt x="4442761" y="500372"/>
                  <a:pt x="4482004" y="498658"/>
                </a:cubicBezTo>
                <a:cubicBezTo>
                  <a:pt x="4546776" y="495990"/>
                  <a:pt x="4612500" y="495418"/>
                  <a:pt x="4659174" y="438648"/>
                </a:cubicBezTo>
                <a:cubicBezTo>
                  <a:pt x="4662986" y="434076"/>
                  <a:pt x="4671176" y="431408"/>
                  <a:pt x="4677655" y="430646"/>
                </a:cubicBezTo>
                <a:cubicBezTo>
                  <a:pt x="4707564" y="427027"/>
                  <a:pt x="4738235" y="426645"/>
                  <a:pt x="4767764" y="420739"/>
                </a:cubicBezTo>
                <a:cubicBezTo>
                  <a:pt x="4791386" y="415977"/>
                  <a:pt x="4811009" y="417501"/>
                  <a:pt x="4828916" y="434266"/>
                </a:cubicBezTo>
                <a:cubicBezTo>
                  <a:pt x="4852348" y="456364"/>
                  <a:pt x="4880925" y="469319"/>
                  <a:pt x="4912168" y="462271"/>
                </a:cubicBezTo>
                <a:cubicBezTo>
                  <a:pt x="4943409" y="455412"/>
                  <a:pt x="4963984" y="470271"/>
                  <a:pt x="4987037" y="485703"/>
                </a:cubicBezTo>
                <a:cubicBezTo>
                  <a:pt x="5003801" y="496942"/>
                  <a:pt x="5022852" y="511040"/>
                  <a:pt x="5041521" y="512182"/>
                </a:cubicBezTo>
                <a:cubicBezTo>
                  <a:pt x="5083814" y="514658"/>
                  <a:pt x="5120201" y="553904"/>
                  <a:pt x="5166113" y="531615"/>
                </a:cubicBezTo>
                <a:cubicBezTo>
                  <a:pt x="5169161" y="530091"/>
                  <a:pt x="5174685" y="533901"/>
                  <a:pt x="5179067" y="534853"/>
                </a:cubicBezTo>
                <a:cubicBezTo>
                  <a:pt x="5214121" y="542093"/>
                  <a:pt x="5247078" y="535043"/>
                  <a:pt x="5272796" y="511230"/>
                </a:cubicBezTo>
                <a:cubicBezTo>
                  <a:pt x="5306516" y="480177"/>
                  <a:pt x="5343855" y="477129"/>
                  <a:pt x="5385384" y="487227"/>
                </a:cubicBezTo>
                <a:cubicBezTo>
                  <a:pt x="5398721" y="490466"/>
                  <a:pt x="5412057" y="492752"/>
                  <a:pt x="5425582" y="495418"/>
                </a:cubicBezTo>
                <a:cubicBezTo>
                  <a:pt x="5443870" y="499228"/>
                  <a:pt x="5462351" y="503230"/>
                  <a:pt x="5480637" y="507040"/>
                </a:cubicBezTo>
                <a:cubicBezTo>
                  <a:pt x="5498356" y="510850"/>
                  <a:pt x="5517979" y="517326"/>
                  <a:pt x="5531693" y="500944"/>
                </a:cubicBezTo>
                <a:cubicBezTo>
                  <a:pt x="5543506" y="486845"/>
                  <a:pt x="5551888" y="488179"/>
                  <a:pt x="5562746" y="500372"/>
                </a:cubicBezTo>
                <a:cubicBezTo>
                  <a:pt x="5600467" y="543045"/>
                  <a:pt x="5646189" y="569716"/>
                  <a:pt x="5704483" y="571620"/>
                </a:cubicBezTo>
                <a:cubicBezTo>
                  <a:pt x="5716485" y="572002"/>
                  <a:pt x="5728678" y="574668"/>
                  <a:pt x="5740488" y="577526"/>
                </a:cubicBezTo>
                <a:cubicBezTo>
                  <a:pt x="5747728" y="579241"/>
                  <a:pt x="5756493" y="581147"/>
                  <a:pt x="5760873" y="586291"/>
                </a:cubicBezTo>
                <a:cubicBezTo>
                  <a:pt x="5794974" y="625534"/>
                  <a:pt x="5837457" y="652777"/>
                  <a:pt x="5883751" y="674686"/>
                </a:cubicBezTo>
                <a:cubicBezTo>
                  <a:pt x="5900323" y="682496"/>
                  <a:pt x="5918042" y="690306"/>
                  <a:pt x="5935949" y="692592"/>
                </a:cubicBezTo>
                <a:cubicBezTo>
                  <a:pt x="5954617" y="694878"/>
                  <a:pt x="5974240" y="691068"/>
                  <a:pt x="5993291" y="688972"/>
                </a:cubicBezTo>
                <a:cubicBezTo>
                  <a:pt x="6004531" y="687830"/>
                  <a:pt x="6017485" y="688020"/>
                  <a:pt x="6026440" y="682496"/>
                </a:cubicBezTo>
                <a:cubicBezTo>
                  <a:pt x="6054825" y="665159"/>
                  <a:pt x="6082258" y="646491"/>
                  <a:pt x="6108738" y="626296"/>
                </a:cubicBezTo>
                <a:cubicBezTo>
                  <a:pt x="6131409" y="608960"/>
                  <a:pt x="6135981" y="606483"/>
                  <a:pt x="6155602" y="628202"/>
                </a:cubicBezTo>
                <a:cubicBezTo>
                  <a:pt x="6175797" y="650491"/>
                  <a:pt x="6200944" y="662111"/>
                  <a:pt x="6228756" y="666873"/>
                </a:cubicBezTo>
                <a:cubicBezTo>
                  <a:pt x="6272764" y="674304"/>
                  <a:pt x="6317151" y="680590"/>
                  <a:pt x="6361539" y="684210"/>
                </a:cubicBezTo>
                <a:cubicBezTo>
                  <a:pt x="6401736" y="687448"/>
                  <a:pt x="6420977" y="669922"/>
                  <a:pt x="6428979" y="630106"/>
                </a:cubicBezTo>
                <a:cubicBezTo>
                  <a:pt x="6433551" y="608007"/>
                  <a:pt x="6439458" y="584003"/>
                  <a:pt x="6463840" y="578098"/>
                </a:cubicBezTo>
                <a:cubicBezTo>
                  <a:pt x="6503658" y="568572"/>
                  <a:pt x="6544997" y="564382"/>
                  <a:pt x="6564620" y="517708"/>
                </a:cubicBezTo>
                <a:cubicBezTo>
                  <a:pt x="6575478" y="527995"/>
                  <a:pt x="6582146" y="534091"/>
                  <a:pt x="6588625" y="540187"/>
                </a:cubicBezTo>
                <a:cubicBezTo>
                  <a:pt x="6606531" y="557142"/>
                  <a:pt x="6643678" y="564382"/>
                  <a:pt x="6662541" y="549714"/>
                </a:cubicBezTo>
                <a:cubicBezTo>
                  <a:pt x="6690354" y="528377"/>
                  <a:pt x="6715883" y="532377"/>
                  <a:pt x="6742552" y="548952"/>
                </a:cubicBezTo>
                <a:cubicBezTo>
                  <a:pt x="6764841" y="562668"/>
                  <a:pt x="6788417" y="567954"/>
                  <a:pt x="6812063" y="568430"/>
                </a:cubicBezTo>
                <a:lnTo>
                  <a:pt x="6858001" y="562267"/>
                </a:lnTo>
                <a:lnTo>
                  <a:pt x="6858001" y="734520"/>
                </a:lnTo>
                <a:lnTo>
                  <a:pt x="6815516" y="744220"/>
                </a:lnTo>
                <a:cubicBezTo>
                  <a:pt x="6793035" y="749744"/>
                  <a:pt x="6771319" y="759651"/>
                  <a:pt x="6748458" y="763271"/>
                </a:cubicBezTo>
                <a:cubicBezTo>
                  <a:pt x="6694164" y="771843"/>
                  <a:pt x="6639488" y="777939"/>
                  <a:pt x="6584812" y="784797"/>
                </a:cubicBezTo>
                <a:cubicBezTo>
                  <a:pt x="6528424" y="791846"/>
                  <a:pt x="6472225" y="799276"/>
                  <a:pt x="6415833" y="805562"/>
                </a:cubicBezTo>
                <a:cubicBezTo>
                  <a:pt x="6384972" y="808802"/>
                  <a:pt x="6353919" y="809372"/>
                  <a:pt x="6323058" y="812420"/>
                </a:cubicBezTo>
                <a:cubicBezTo>
                  <a:pt x="6296005" y="815088"/>
                  <a:pt x="6269144" y="820041"/>
                  <a:pt x="6242093" y="823281"/>
                </a:cubicBezTo>
                <a:cubicBezTo>
                  <a:pt x="6218660" y="825947"/>
                  <a:pt x="6195037" y="827471"/>
                  <a:pt x="6171605" y="830139"/>
                </a:cubicBezTo>
                <a:cubicBezTo>
                  <a:pt x="6134075" y="834519"/>
                  <a:pt x="6096736" y="839473"/>
                  <a:pt x="6059397" y="844045"/>
                </a:cubicBezTo>
                <a:cubicBezTo>
                  <a:pt x="6043776" y="845759"/>
                  <a:pt x="6027392" y="850522"/>
                  <a:pt x="6012723" y="847665"/>
                </a:cubicBezTo>
                <a:cubicBezTo>
                  <a:pt x="5975764" y="840425"/>
                  <a:pt x="5939377" y="842521"/>
                  <a:pt x="5902610" y="847473"/>
                </a:cubicBezTo>
                <a:cubicBezTo>
                  <a:pt x="5890037" y="849190"/>
                  <a:pt x="5876511" y="848808"/>
                  <a:pt x="5864318" y="845569"/>
                </a:cubicBezTo>
                <a:cubicBezTo>
                  <a:pt x="5839361" y="839091"/>
                  <a:pt x="5815169" y="829947"/>
                  <a:pt x="5790592" y="821947"/>
                </a:cubicBezTo>
                <a:cubicBezTo>
                  <a:pt x="5787924" y="820995"/>
                  <a:pt x="5784686" y="820803"/>
                  <a:pt x="5781830" y="820233"/>
                </a:cubicBezTo>
                <a:cubicBezTo>
                  <a:pt x="5765635" y="816992"/>
                  <a:pt x="5749634" y="813754"/>
                  <a:pt x="5733440" y="810896"/>
                </a:cubicBezTo>
                <a:cubicBezTo>
                  <a:pt x="5724678" y="809372"/>
                  <a:pt x="5715723" y="809182"/>
                  <a:pt x="5706959" y="807848"/>
                </a:cubicBezTo>
                <a:cubicBezTo>
                  <a:pt x="5673050" y="802514"/>
                  <a:pt x="5635711" y="811468"/>
                  <a:pt x="5606372" y="788417"/>
                </a:cubicBezTo>
                <a:cubicBezTo>
                  <a:pt x="5587321" y="773557"/>
                  <a:pt x="5568842" y="776987"/>
                  <a:pt x="5548460" y="779273"/>
                </a:cubicBezTo>
                <a:cubicBezTo>
                  <a:pt x="5533027" y="780987"/>
                  <a:pt x="5517215" y="780415"/>
                  <a:pt x="5501594" y="780607"/>
                </a:cubicBezTo>
                <a:cubicBezTo>
                  <a:pt x="5474161" y="781177"/>
                  <a:pt x="5446728" y="781369"/>
                  <a:pt x="5419295" y="782321"/>
                </a:cubicBezTo>
                <a:cubicBezTo>
                  <a:pt x="5410531" y="782701"/>
                  <a:pt x="5401579" y="787465"/>
                  <a:pt x="5393005" y="786703"/>
                </a:cubicBezTo>
                <a:cubicBezTo>
                  <a:pt x="5353379" y="783083"/>
                  <a:pt x="5313754" y="777367"/>
                  <a:pt x="5274129" y="774129"/>
                </a:cubicBezTo>
                <a:cubicBezTo>
                  <a:pt x="5251650" y="772225"/>
                  <a:pt x="5228597" y="775843"/>
                  <a:pt x="5206308" y="773177"/>
                </a:cubicBezTo>
                <a:cubicBezTo>
                  <a:pt x="5180591" y="770129"/>
                  <a:pt x="5155445" y="762319"/>
                  <a:pt x="5129916" y="757554"/>
                </a:cubicBezTo>
                <a:cubicBezTo>
                  <a:pt x="5122867" y="756222"/>
                  <a:pt x="5115057" y="757936"/>
                  <a:pt x="5107627" y="758316"/>
                </a:cubicBezTo>
                <a:cubicBezTo>
                  <a:pt x="5099245" y="758699"/>
                  <a:pt x="5091052" y="759461"/>
                  <a:pt x="5082670" y="759651"/>
                </a:cubicBezTo>
                <a:cubicBezTo>
                  <a:pt x="5057141" y="760033"/>
                  <a:pt x="5031614" y="759461"/>
                  <a:pt x="5006086" y="760795"/>
                </a:cubicBezTo>
                <a:cubicBezTo>
                  <a:pt x="4990465" y="761557"/>
                  <a:pt x="4974082" y="769367"/>
                  <a:pt x="4959602" y="766509"/>
                </a:cubicBezTo>
                <a:cubicBezTo>
                  <a:pt x="4930075" y="760985"/>
                  <a:pt x="4900546" y="773367"/>
                  <a:pt x="4871019" y="763081"/>
                </a:cubicBezTo>
                <a:cubicBezTo>
                  <a:pt x="4861873" y="760033"/>
                  <a:pt x="4849300" y="767653"/>
                  <a:pt x="4838250" y="768033"/>
                </a:cubicBezTo>
                <a:cubicBezTo>
                  <a:pt x="4810627" y="768985"/>
                  <a:pt x="4783004" y="768795"/>
                  <a:pt x="4755381" y="768605"/>
                </a:cubicBezTo>
                <a:cubicBezTo>
                  <a:pt x="4730614" y="768415"/>
                  <a:pt x="4704895" y="771081"/>
                  <a:pt x="4681083" y="765747"/>
                </a:cubicBezTo>
                <a:cubicBezTo>
                  <a:pt x="4656126" y="760033"/>
                  <a:pt x="4633647" y="760795"/>
                  <a:pt x="4609452" y="767271"/>
                </a:cubicBezTo>
                <a:cubicBezTo>
                  <a:pt x="4592878" y="771653"/>
                  <a:pt x="4575351" y="772225"/>
                  <a:pt x="4558207" y="773557"/>
                </a:cubicBezTo>
                <a:cubicBezTo>
                  <a:pt x="4539728" y="775081"/>
                  <a:pt x="4519343" y="771081"/>
                  <a:pt x="4502579" y="777367"/>
                </a:cubicBezTo>
                <a:cubicBezTo>
                  <a:pt x="4452665" y="796038"/>
                  <a:pt x="4401419" y="800038"/>
                  <a:pt x="4349222" y="800038"/>
                </a:cubicBezTo>
                <a:cubicBezTo>
                  <a:pt x="4339695" y="800038"/>
                  <a:pt x="4329979" y="797372"/>
                  <a:pt x="4320837" y="794514"/>
                </a:cubicBezTo>
                <a:cubicBezTo>
                  <a:pt x="4267493" y="777367"/>
                  <a:pt x="4213961" y="778891"/>
                  <a:pt x="4159667" y="789370"/>
                </a:cubicBezTo>
                <a:cubicBezTo>
                  <a:pt x="4148427" y="791656"/>
                  <a:pt x="4135854" y="792038"/>
                  <a:pt x="4124614" y="789752"/>
                </a:cubicBezTo>
                <a:cubicBezTo>
                  <a:pt x="4092989" y="783083"/>
                  <a:pt x="4062318" y="772033"/>
                  <a:pt x="4030503" y="767271"/>
                </a:cubicBezTo>
                <a:cubicBezTo>
                  <a:pt x="3977925" y="759461"/>
                  <a:pt x="3932394" y="785749"/>
                  <a:pt x="3885338" y="802896"/>
                </a:cubicBezTo>
                <a:cubicBezTo>
                  <a:pt x="3840569" y="819089"/>
                  <a:pt x="3802467" y="855666"/>
                  <a:pt x="3749506" y="847473"/>
                </a:cubicBezTo>
                <a:cubicBezTo>
                  <a:pt x="3744173" y="846711"/>
                  <a:pt x="3738267" y="851856"/>
                  <a:pt x="3732361" y="853190"/>
                </a:cubicBezTo>
                <a:cubicBezTo>
                  <a:pt x="3716168" y="856810"/>
                  <a:pt x="3699976" y="861190"/>
                  <a:pt x="3683591" y="862906"/>
                </a:cubicBezTo>
                <a:cubicBezTo>
                  <a:pt x="3663589" y="865192"/>
                  <a:pt x="3643204" y="864430"/>
                  <a:pt x="3623201" y="866334"/>
                </a:cubicBezTo>
                <a:cubicBezTo>
                  <a:pt x="3597482" y="868620"/>
                  <a:pt x="3572146" y="874716"/>
                  <a:pt x="3546617" y="874716"/>
                </a:cubicBezTo>
                <a:cubicBezTo>
                  <a:pt x="3526042" y="874716"/>
                  <a:pt x="3505657" y="867668"/>
                  <a:pt x="3485275" y="864238"/>
                </a:cubicBezTo>
                <a:cubicBezTo>
                  <a:pt x="3456508" y="859476"/>
                  <a:pt x="3424883" y="860810"/>
                  <a:pt x="3399546" y="848618"/>
                </a:cubicBezTo>
                <a:cubicBezTo>
                  <a:pt x="3372495" y="835663"/>
                  <a:pt x="3346776" y="829757"/>
                  <a:pt x="3318771" y="833757"/>
                </a:cubicBezTo>
                <a:cubicBezTo>
                  <a:pt x="3309437" y="835091"/>
                  <a:pt x="3297434" y="843093"/>
                  <a:pt x="3293244" y="851284"/>
                </a:cubicBezTo>
                <a:cubicBezTo>
                  <a:pt x="3283908" y="869572"/>
                  <a:pt x="3271145" y="872812"/>
                  <a:pt x="3253809" y="866524"/>
                </a:cubicBezTo>
                <a:cubicBezTo>
                  <a:pt x="3238758" y="861190"/>
                  <a:pt x="3220280" y="858524"/>
                  <a:pt x="3209993" y="848235"/>
                </a:cubicBezTo>
                <a:cubicBezTo>
                  <a:pt x="3180844" y="819089"/>
                  <a:pt x="3143695" y="818136"/>
                  <a:pt x="3107500" y="810326"/>
                </a:cubicBezTo>
                <a:cubicBezTo>
                  <a:pt x="3085403" y="805562"/>
                  <a:pt x="3064827" y="805372"/>
                  <a:pt x="3042728" y="808610"/>
                </a:cubicBezTo>
                <a:cubicBezTo>
                  <a:pt x="2994722" y="815850"/>
                  <a:pt x="2948047" y="805562"/>
                  <a:pt x="2901943" y="792418"/>
                </a:cubicBezTo>
                <a:cubicBezTo>
                  <a:pt x="2871462" y="783655"/>
                  <a:pt x="2840219" y="778321"/>
                  <a:pt x="2809930" y="769367"/>
                </a:cubicBezTo>
                <a:cubicBezTo>
                  <a:pt x="2787259" y="762509"/>
                  <a:pt x="2764590" y="754316"/>
                  <a:pt x="2743826" y="743268"/>
                </a:cubicBezTo>
                <a:cubicBezTo>
                  <a:pt x="2713723" y="727073"/>
                  <a:pt x="2687436" y="702689"/>
                  <a:pt x="2649143" y="709167"/>
                </a:cubicBezTo>
                <a:cubicBezTo>
                  <a:pt x="2615421" y="714881"/>
                  <a:pt x="2584942" y="702881"/>
                  <a:pt x="2554079" y="691450"/>
                </a:cubicBezTo>
                <a:cubicBezTo>
                  <a:pt x="2531409" y="683068"/>
                  <a:pt x="2508742" y="674494"/>
                  <a:pt x="2485307" y="669160"/>
                </a:cubicBezTo>
                <a:cubicBezTo>
                  <a:pt x="2457492" y="662873"/>
                  <a:pt x="2426059" y="665541"/>
                  <a:pt x="2401292" y="653919"/>
                </a:cubicBezTo>
                <a:cubicBezTo>
                  <a:pt x="2375383" y="641727"/>
                  <a:pt x="2353859" y="649919"/>
                  <a:pt x="2330806" y="653349"/>
                </a:cubicBezTo>
                <a:cubicBezTo>
                  <a:pt x="2294039" y="658683"/>
                  <a:pt x="2257459" y="668590"/>
                  <a:pt x="2220312" y="656015"/>
                </a:cubicBezTo>
                <a:cubicBezTo>
                  <a:pt x="2175163" y="640775"/>
                  <a:pt x="2130393" y="624392"/>
                  <a:pt x="2085054" y="609914"/>
                </a:cubicBezTo>
                <a:cubicBezTo>
                  <a:pt x="2067525" y="604387"/>
                  <a:pt x="2048668" y="602101"/>
                  <a:pt x="2030378" y="599625"/>
                </a:cubicBezTo>
                <a:cubicBezTo>
                  <a:pt x="2013043" y="597529"/>
                  <a:pt x="1992279" y="602863"/>
                  <a:pt x="1978940" y="594863"/>
                </a:cubicBezTo>
                <a:cubicBezTo>
                  <a:pt x="1944649" y="574288"/>
                  <a:pt x="1909408" y="564192"/>
                  <a:pt x="1869780" y="564192"/>
                </a:cubicBezTo>
                <a:cubicBezTo>
                  <a:pt x="1854920" y="564192"/>
                  <a:pt x="1840441" y="555618"/>
                  <a:pt x="1825393" y="554094"/>
                </a:cubicBezTo>
                <a:cubicBezTo>
                  <a:pt x="1804816" y="552190"/>
                  <a:pt x="1781194" y="547045"/>
                  <a:pt x="1763287" y="554286"/>
                </a:cubicBezTo>
                <a:cubicBezTo>
                  <a:pt x="1721185" y="571430"/>
                  <a:pt x="1687086" y="557142"/>
                  <a:pt x="1650317" y="540187"/>
                </a:cubicBezTo>
                <a:cubicBezTo>
                  <a:pt x="1614120" y="523423"/>
                  <a:pt x="1576019" y="510088"/>
                  <a:pt x="1537537" y="499038"/>
                </a:cubicBezTo>
                <a:cubicBezTo>
                  <a:pt x="1523059" y="495038"/>
                  <a:pt x="1505724" y="501706"/>
                  <a:pt x="1489720" y="503038"/>
                </a:cubicBezTo>
                <a:cubicBezTo>
                  <a:pt x="1484004" y="503420"/>
                  <a:pt x="1477717" y="503992"/>
                  <a:pt x="1472575" y="502086"/>
                </a:cubicBezTo>
                <a:cubicBezTo>
                  <a:pt x="1422854" y="483797"/>
                  <a:pt x="1372368" y="469891"/>
                  <a:pt x="1318456" y="479415"/>
                </a:cubicBezTo>
                <a:cubicBezTo>
                  <a:pt x="1313504" y="480369"/>
                  <a:pt x="1307978" y="478273"/>
                  <a:pt x="1303024" y="476939"/>
                </a:cubicBezTo>
                <a:cubicBezTo>
                  <a:pt x="1278829" y="470081"/>
                  <a:pt x="1255206" y="459223"/>
                  <a:pt x="1230633" y="456746"/>
                </a:cubicBezTo>
                <a:cubicBezTo>
                  <a:pt x="1170051" y="450650"/>
                  <a:pt x="1109091" y="448172"/>
                  <a:pt x="1048125" y="444172"/>
                </a:cubicBezTo>
                <a:cubicBezTo>
                  <a:pt x="1044315" y="443982"/>
                  <a:pt x="1040315" y="443982"/>
                  <a:pt x="1036887" y="442648"/>
                </a:cubicBezTo>
                <a:cubicBezTo>
                  <a:pt x="1014406" y="434456"/>
                  <a:pt x="994785" y="437124"/>
                  <a:pt x="975733" y="452744"/>
                </a:cubicBezTo>
                <a:cubicBezTo>
                  <a:pt x="967350" y="459603"/>
                  <a:pt x="955920" y="463223"/>
                  <a:pt x="945444" y="467033"/>
                </a:cubicBezTo>
                <a:cubicBezTo>
                  <a:pt x="930011" y="472749"/>
                  <a:pt x="914200" y="478273"/>
                  <a:pt x="898198" y="481893"/>
                </a:cubicBezTo>
                <a:cubicBezTo>
                  <a:pt x="882384" y="485321"/>
                  <a:pt x="865430" y="490084"/>
                  <a:pt x="850189" y="487417"/>
                </a:cubicBezTo>
                <a:cubicBezTo>
                  <a:pt x="822756" y="482655"/>
                  <a:pt x="796655" y="471987"/>
                  <a:pt x="769605" y="464937"/>
                </a:cubicBezTo>
                <a:cubicBezTo>
                  <a:pt x="760270" y="462461"/>
                  <a:pt x="749982" y="462843"/>
                  <a:pt x="740268" y="462651"/>
                </a:cubicBezTo>
                <a:cubicBezTo>
                  <a:pt x="717977" y="462081"/>
                  <a:pt x="695116" y="467605"/>
                  <a:pt x="674923" y="451792"/>
                </a:cubicBezTo>
                <a:cubicBezTo>
                  <a:pt x="656255" y="436934"/>
                  <a:pt x="637392" y="441314"/>
                  <a:pt x="617772" y="452554"/>
                </a:cubicBezTo>
                <a:cubicBezTo>
                  <a:pt x="603673" y="460557"/>
                  <a:pt x="587672" y="466843"/>
                  <a:pt x="571860" y="469891"/>
                </a:cubicBezTo>
                <a:cubicBezTo>
                  <a:pt x="550141" y="474081"/>
                  <a:pt x="528615" y="475797"/>
                  <a:pt x="505182" y="473319"/>
                </a:cubicBezTo>
                <a:cubicBezTo>
                  <a:pt x="488607" y="471605"/>
                  <a:pt x="475081" y="470843"/>
                  <a:pt x="462126" y="460747"/>
                </a:cubicBezTo>
                <a:cubicBezTo>
                  <a:pt x="460032" y="459223"/>
                  <a:pt x="456222" y="458841"/>
                  <a:pt x="453364" y="459033"/>
                </a:cubicBezTo>
                <a:cubicBezTo>
                  <a:pt x="415835" y="462271"/>
                  <a:pt x="378686" y="460557"/>
                  <a:pt x="340774" y="458268"/>
                </a:cubicBezTo>
                <a:cubicBezTo>
                  <a:pt x="292579" y="455222"/>
                  <a:pt x="241901" y="464175"/>
                  <a:pt x="200182" y="496180"/>
                </a:cubicBezTo>
                <a:cubicBezTo>
                  <a:pt x="194085" y="500944"/>
                  <a:pt x="184941" y="503038"/>
                  <a:pt x="176939" y="504182"/>
                </a:cubicBezTo>
                <a:cubicBezTo>
                  <a:pt x="139219" y="509134"/>
                  <a:pt x="101308" y="512564"/>
                  <a:pt x="63587" y="518088"/>
                </a:cubicBezTo>
                <a:cubicBezTo>
                  <a:pt x="43012" y="521137"/>
                  <a:pt x="21486" y="523805"/>
                  <a:pt x="2817" y="532187"/>
                </a:cubicBezTo>
                <a:lnTo>
                  <a:pt x="0" y="533314"/>
                </a:lnTo>
                <a:close/>
              </a:path>
            </a:pathLst>
          </a:custGeom>
          <a:blipFill dpi="0" rotWithShape="1">
            <a:blip r:embed="rId2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53E26040-0993-4B4E-846F-03183CC695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1939" y="1553818"/>
            <a:ext cx="6374296" cy="73183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380095B-CFDF-4612-92A3-510A272E1E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r>
              <a:rPr lang="en-US"/>
              <a:t>2/1/20XX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431670F1-B7DD-4EAB-B679-56B8DF5EB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xmlns="" id="{76B0A7D7-A6D2-46F1-A512-D72E201B465C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762000" y="2662238"/>
            <a:ext cx="6096000" cy="37941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xmlns="" id="{F3FCF934-DA53-41A9-8985-B14A5D76F38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620000" y="0"/>
            <a:ext cx="4572002" cy="6858002"/>
          </a:xfrm>
          <a:custGeom>
            <a:avLst/>
            <a:gdLst>
              <a:gd name="connsiteX0" fmla="*/ 262113 w 4572002"/>
              <a:gd name="connsiteY0" fmla="*/ 6133315 h 6858002"/>
              <a:gd name="connsiteX1" fmla="*/ 262113 w 4572002"/>
              <a:gd name="connsiteY1" fmla="*/ 6133315 h 6858002"/>
              <a:gd name="connsiteX2" fmla="*/ 260202 w 4572002"/>
              <a:gd name="connsiteY2" fmla="*/ 6138416 h 6858002"/>
              <a:gd name="connsiteX3" fmla="*/ 383211 w 4572002"/>
              <a:gd name="connsiteY3" fmla="*/ 5546471 h 6858002"/>
              <a:gd name="connsiteX4" fmla="*/ 383918 w 4572002"/>
              <a:gd name="connsiteY4" fmla="*/ 5547578 h 6858002"/>
              <a:gd name="connsiteX5" fmla="*/ 383918 w 4572002"/>
              <a:gd name="connsiteY5" fmla="*/ 5547578 h 6858002"/>
              <a:gd name="connsiteX6" fmla="*/ 392366 w 4572002"/>
              <a:gd name="connsiteY6" fmla="*/ 5355014 h 6858002"/>
              <a:gd name="connsiteX7" fmla="*/ 392366 w 4572002"/>
              <a:gd name="connsiteY7" fmla="*/ 5355014 h 6858002"/>
              <a:gd name="connsiteX8" fmla="*/ 392366 w 4572002"/>
              <a:gd name="connsiteY8" fmla="*/ 5355014 h 6858002"/>
              <a:gd name="connsiteX9" fmla="*/ 384905 w 4572002"/>
              <a:gd name="connsiteY9" fmla="*/ 5308181 h 6858002"/>
              <a:gd name="connsiteX10" fmla="*/ 384905 w 4572002"/>
              <a:gd name="connsiteY10" fmla="*/ 5308182 h 6858002"/>
              <a:gd name="connsiteX11" fmla="*/ 387984 w 4572002"/>
              <a:gd name="connsiteY11" fmla="*/ 5317386 h 6858002"/>
              <a:gd name="connsiteX12" fmla="*/ 387984 w 4572002"/>
              <a:gd name="connsiteY12" fmla="*/ 5317387 h 6858002"/>
              <a:gd name="connsiteX13" fmla="*/ 349368 w 4572002"/>
              <a:gd name="connsiteY13" fmla="*/ 5087565 h 6858002"/>
              <a:gd name="connsiteX14" fmla="*/ 349358 w 4572002"/>
              <a:gd name="connsiteY14" fmla="*/ 5087590 h 6858002"/>
              <a:gd name="connsiteX15" fmla="*/ 343531 w 4572002"/>
              <a:gd name="connsiteY15" fmla="*/ 5102461 h 6858002"/>
              <a:gd name="connsiteX16" fmla="*/ 343116 w 4572002"/>
              <a:gd name="connsiteY16" fmla="*/ 5104249 h 6858002"/>
              <a:gd name="connsiteX17" fmla="*/ 343116 w 4572002"/>
              <a:gd name="connsiteY17" fmla="*/ 5104251 h 6858002"/>
              <a:gd name="connsiteX18" fmla="*/ 343531 w 4572002"/>
              <a:gd name="connsiteY18" fmla="*/ 5102461 h 6858002"/>
              <a:gd name="connsiteX19" fmla="*/ 362533 w 4572002"/>
              <a:gd name="connsiteY19" fmla="*/ 5041528 h 6858002"/>
              <a:gd name="connsiteX20" fmla="*/ 362533 w 4572002"/>
              <a:gd name="connsiteY20" fmla="*/ 5041528 h 6858002"/>
              <a:gd name="connsiteX21" fmla="*/ 355739 w 4572002"/>
              <a:gd name="connsiteY21" fmla="*/ 5070581 h 6858002"/>
              <a:gd name="connsiteX22" fmla="*/ 355738 w 4572002"/>
              <a:gd name="connsiteY22" fmla="*/ 5070584 h 6858002"/>
              <a:gd name="connsiteX23" fmla="*/ 413848 w 4572002"/>
              <a:gd name="connsiteY23" fmla="*/ 4933805 h 6858002"/>
              <a:gd name="connsiteX24" fmla="*/ 413848 w 4572002"/>
              <a:gd name="connsiteY24" fmla="*/ 4933805 h 6858002"/>
              <a:gd name="connsiteX25" fmla="*/ 413848 w 4572002"/>
              <a:gd name="connsiteY25" fmla="*/ 4933806 h 6858002"/>
              <a:gd name="connsiteX26" fmla="*/ 418272 w 4572002"/>
              <a:gd name="connsiteY26" fmla="*/ 4863340 h 6858002"/>
              <a:gd name="connsiteX27" fmla="*/ 418271 w 4572002"/>
              <a:gd name="connsiteY27" fmla="*/ 4863342 h 6858002"/>
              <a:gd name="connsiteX28" fmla="*/ 415518 w 4572002"/>
              <a:gd name="connsiteY28" fmla="*/ 4867614 h 6858002"/>
              <a:gd name="connsiteX29" fmla="*/ 415519 w 4572002"/>
              <a:gd name="connsiteY29" fmla="*/ 4867614 h 6858002"/>
              <a:gd name="connsiteX30" fmla="*/ 444904 w 4572002"/>
              <a:gd name="connsiteY30" fmla="*/ 4103826 h 6858002"/>
              <a:gd name="connsiteX31" fmla="*/ 444904 w 4572002"/>
              <a:gd name="connsiteY31" fmla="*/ 4103826 h 6858002"/>
              <a:gd name="connsiteX32" fmla="*/ 444605 w 4572002"/>
              <a:gd name="connsiteY32" fmla="*/ 4108449 h 6858002"/>
              <a:gd name="connsiteX33" fmla="*/ 477528 w 4572002"/>
              <a:gd name="connsiteY33" fmla="*/ 3580485 h 6858002"/>
              <a:gd name="connsiteX34" fmla="*/ 476296 w 4572002"/>
              <a:gd name="connsiteY34" fmla="*/ 3587174 h 6858002"/>
              <a:gd name="connsiteX35" fmla="*/ 476296 w 4572002"/>
              <a:gd name="connsiteY35" fmla="*/ 3587175 h 6858002"/>
              <a:gd name="connsiteX36" fmla="*/ 472370 w 4572002"/>
              <a:gd name="connsiteY36" fmla="*/ 3595088 h 6858002"/>
              <a:gd name="connsiteX37" fmla="*/ 476296 w 4572002"/>
              <a:gd name="connsiteY37" fmla="*/ 3587175 h 6858002"/>
              <a:gd name="connsiteX38" fmla="*/ 33026 w 4572002"/>
              <a:gd name="connsiteY38" fmla="*/ 3302414 h 6858002"/>
              <a:gd name="connsiteX39" fmla="*/ 34768 w 4572002"/>
              <a:gd name="connsiteY39" fmla="*/ 3304079 h 6858002"/>
              <a:gd name="connsiteX40" fmla="*/ 40960 w 4572002"/>
              <a:gd name="connsiteY40" fmla="*/ 3318772 h 6858002"/>
              <a:gd name="connsiteX41" fmla="*/ 26099 w 4572002"/>
              <a:gd name="connsiteY41" fmla="*/ 3399547 h 6858002"/>
              <a:gd name="connsiteX42" fmla="*/ 10479 w 4572002"/>
              <a:gd name="connsiteY42" fmla="*/ 3485276 h 6858002"/>
              <a:gd name="connsiteX43" fmla="*/ 1 w 4572002"/>
              <a:gd name="connsiteY43" fmla="*/ 3546618 h 6858002"/>
              <a:gd name="connsiteX44" fmla="*/ 8383 w 4572002"/>
              <a:gd name="connsiteY44" fmla="*/ 3623202 h 6858002"/>
              <a:gd name="connsiteX45" fmla="*/ 11811 w 4572002"/>
              <a:gd name="connsiteY45" fmla="*/ 3683592 h 6858002"/>
              <a:gd name="connsiteX46" fmla="*/ 21527 w 4572002"/>
              <a:gd name="connsiteY46" fmla="*/ 3732362 h 6858002"/>
              <a:gd name="connsiteX47" fmla="*/ 27244 w 4572002"/>
              <a:gd name="connsiteY47" fmla="*/ 3749507 h 6858002"/>
              <a:gd name="connsiteX48" fmla="*/ 71821 w 4572002"/>
              <a:gd name="connsiteY48" fmla="*/ 3885339 h 6858002"/>
              <a:gd name="connsiteX49" fmla="*/ 107446 w 4572002"/>
              <a:gd name="connsiteY49" fmla="*/ 4030504 h 6858002"/>
              <a:gd name="connsiteX50" fmla="*/ 84965 w 4572002"/>
              <a:gd name="connsiteY50" fmla="*/ 4124615 h 6858002"/>
              <a:gd name="connsiteX51" fmla="*/ 85347 w 4572002"/>
              <a:gd name="connsiteY51" fmla="*/ 4159668 h 6858002"/>
              <a:gd name="connsiteX52" fmla="*/ 80203 w 4572002"/>
              <a:gd name="connsiteY52" fmla="*/ 4320838 h 6858002"/>
              <a:gd name="connsiteX53" fmla="*/ 74679 w 4572002"/>
              <a:gd name="connsiteY53" fmla="*/ 4349223 h 6858002"/>
              <a:gd name="connsiteX54" fmla="*/ 97350 w 4572002"/>
              <a:gd name="connsiteY54" fmla="*/ 4502580 h 6858002"/>
              <a:gd name="connsiteX55" fmla="*/ 101160 w 4572002"/>
              <a:gd name="connsiteY55" fmla="*/ 4558208 h 6858002"/>
              <a:gd name="connsiteX56" fmla="*/ 107446 w 4572002"/>
              <a:gd name="connsiteY56" fmla="*/ 4609453 h 6858002"/>
              <a:gd name="connsiteX57" fmla="*/ 108970 w 4572002"/>
              <a:gd name="connsiteY57" fmla="*/ 4681084 h 6858002"/>
              <a:gd name="connsiteX58" fmla="*/ 106112 w 4572002"/>
              <a:gd name="connsiteY58" fmla="*/ 4755382 h 6858002"/>
              <a:gd name="connsiteX59" fmla="*/ 106684 w 4572002"/>
              <a:gd name="connsiteY59" fmla="*/ 4838251 h 6858002"/>
              <a:gd name="connsiteX60" fmla="*/ 111636 w 4572002"/>
              <a:gd name="connsiteY60" fmla="*/ 4871020 h 6858002"/>
              <a:gd name="connsiteX61" fmla="*/ 108208 w 4572002"/>
              <a:gd name="connsiteY61" fmla="*/ 4959603 h 6858002"/>
              <a:gd name="connsiteX62" fmla="*/ 113922 w 4572002"/>
              <a:gd name="connsiteY62" fmla="*/ 5006087 h 6858002"/>
              <a:gd name="connsiteX63" fmla="*/ 115066 w 4572002"/>
              <a:gd name="connsiteY63" fmla="*/ 5082671 h 6858002"/>
              <a:gd name="connsiteX64" fmla="*/ 116401 w 4572002"/>
              <a:gd name="connsiteY64" fmla="*/ 5107628 h 6858002"/>
              <a:gd name="connsiteX65" fmla="*/ 117163 w 4572002"/>
              <a:gd name="connsiteY65" fmla="*/ 5129917 h 6858002"/>
              <a:gd name="connsiteX66" fmla="*/ 101540 w 4572002"/>
              <a:gd name="connsiteY66" fmla="*/ 5206309 h 6858002"/>
              <a:gd name="connsiteX67" fmla="*/ 100588 w 4572002"/>
              <a:gd name="connsiteY67" fmla="*/ 5274130 h 6858002"/>
              <a:gd name="connsiteX68" fmla="*/ 88014 w 4572002"/>
              <a:gd name="connsiteY68" fmla="*/ 5393006 h 6858002"/>
              <a:gd name="connsiteX69" fmla="*/ 92396 w 4572002"/>
              <a:gd name="connsiteY69" fmla="*/ 5419296 h 6858002"/>
              <a:gd name="connsiteX70" fmla="*/ 94110 w 4572002"/>
              <a:gd name="connsiteY70" fmla="*/ 5501595 h 6858002"/>
              <a:gd name="connsiteX71" fmla="*/ 95444 w 4572002"/>
              <a:gd name="connsiteY71" fmla="*/ 5548461 h 6858002"/>
              <a:gd name="connsiteX72" fmla="*/ 86300 w 4572002"/>
              <a:gd name="connsiteY72" fmla="*/ 5606373 h 6858002"/>
              <a:gd name="connsiteX73" fmla="*/ 66869 w 4572002"/>
              <a:gd name="connsiteY73" fmla="*/ 5706960 h 6858002"/>
              <a:gd name="connsiteX74" fmla="*/ 63821 w 4572002"/>
              <a:gd name="connsiteY74" fmla="*/ 5733441 h 6858002"/>
              <a:gd name="connsiteX75" fmla="*/ 54484 w 4572002"/>
              <a:gd name="connsiteY75" fmla="*/ 5781831 h 6858002"/>
              <a:gd name="connsiteX76" fmla="*/ 52770 w 4572002"/>
              <a:gd name="connsiteY76" fmla="*/ 5790593 h 6858002"/>
              <a:gd name="connsiteX77" fmla="*/ 29148 w 4572002"/>
              <a:gd name="connsiteY77" fmla="*/ 5864319 h 6858002"/>
              <a:gd name="connsiteX78" fmla="*/ 27244 w 4572002"/>
              <a:gd name="connsiteY78" fmla="*/ 5902611 h 6858002"/>
              <a:gd name="connsiteX79" fmla="*/ 27052 w 4572002"/>
              <a:gd name="connsiteY79" fmla="*/ 6012724 h 6858002"/>
              <a:gd name="connsiteX80" fmla="*/ 30672 w 4572002"/>
              <a:gd name="connsiteY80" fmla="*/ 6059398 h 6858002"/>
              <a:gd name="connsiteX81" fmla="*/ 44578 w 4572002"/>
              <a:gd name="connsiteY81" fmla="*/ 6171606 h 6858002"/>
              <a:gd name="connsiteX82" fmla="*/ 51436 w 4572002"/>
              <a:gd name="connsiteY82" fmla="*/ 6242094 h 6858002"/>
              <a:gd name="connsiteX83" fmla="*/ 62297 w 4572002"/>
              <a:gd name="connsiteY83" fmla="*/ 6323059 h 6858002"/>
              <a:gd name="connsiteX84" fmla="*/ 69155 w 4572002"/>
              <a:gd name="connsiteY84" fmla="*/ 6415834 h 6858002"/>
              <a:gd name="connsiteX85" fmla="*/ 89920 w 4572002"/>
              <a:gd name="connsiteY85" fmla="*/ 6584813 h 6858002"/>
              <a:gd name="connsiteX86" fmla="*/ 111446 w 4572002"/>
              <a:gd name="connsiteY86" fmla="*/ 6748459 h 6858002"/>
              <a:gd name="connsiteX87" fmla="*/ 130497 w 4572002"/>
              <a:gd name="connsiteY87" fmla="*/ 6815517 h 6858002"/>
              <a:gd name="connsiteX88" fmla="*/ 140197 w 4572002"/>
              <a:gd name="connsiteY88" fmla="*/ 6858001 h 6858002"/>
              <a:gd name="connsiteX89" fmla="*/ 140196 w 4572002"/>
              <a:gd name="connsiteY89" fmla="*/ 6858001 h 6858002"/>
              <a:gd name="connsiteX90" fmla="*/ 130496 w 4572002"/>
              <a:gd name="connsiteY90" fmla="*/ 6815516 h 6858002"/>
              <a:gd name="connsiteX91" fmla="*/ 111445 w 4572002"/>
              <a:gd name="connsiteY91" fmla="*/ 6748458 h 6858002"/>
              <a:gd name="connsiteX92" fmla="*/ 89919 w 4572002"/>
              <a:gd name="connsiteY92" fmla="*/ 6584812 h 6858002"/>
              <a:gd name="connsiteX93" fmla="*/ 69154 w 4572002"/>
              <a:gd name="connsiteY93" fmla="*/ 6415833 h 6858002"/>
              <a:gd name="connsiteX94" fmla="*/ 62296 w 4572002"/>
              <a:gd name="connsiteY94" fmla="*/ 6323058 h 6858002"/>
              <a:gd name="connsiteX95" fmla="*/ 51435 w 4572002"/>
              <a:gd name="connsiteY95" fmla="*/ 6242093 h 6858002"/>
              <a:gd name="connsiteX96" fmla="*/ 44577 w 4572002"/>
              <a:gd name="connsiteY96" fmla="*/ 6171605 h 6858002"/>
              <a:gd name="connsiteX97" fmla="*/ 30671 w 4572002"/>
              <a:gd name="connsiteY97" fmla="*/ 6059397 h 6858002"/>
              <a:gd name="connsiteX98" fmla="*/ 27051 w 4572002"/>
              <a:gd name="connsiteY98" fmla="*/ 6012723 h 6858002"/>
              <a:gd name="connsiteX99" fmla="*/ 27243 w 4572002"/>
              <a:gd name="connsiteY99" fmla="*/ 5902610 h 6858002"/>
              <a:gd name="connsiteX100" fmla="*/ 29147 w 4572002"/>
              <a:gd name="connsiteY100" fmla="*/ 5864318 h 6858002"/>
              <a:gd name="connsiteX101" fmla="*/ 52769 w 4572002"/>
              <a:gd name="connsiteY101" fmla="*/ 5790592 h 6858002"/>
              <a:gd name="connsiteX102" fmla="*/ 54483 w 4572002"/>
              <a:gd name="connsiteY102" fmla="*/ 5781830 h 6858002"/>
              <a:gd name="connsiteX103" fmla="*/ 63820 w 4572002"/>
              <a:gd name="connsiteY103" fmla="*/ 5733440 h 6858002"/>
              <a:gd name="connsiteX104" fmla="*/ 66868 w 4572002"/>
              <a:gd name="connsiteY104" fmla="*/ 5706959 h 6858002"/>
              <a:gd name="connsiteX105" fmla="*/ 86299 w 4572002"/>
              <a:gd name="connsiteY105" fmla="*/ 5606372 h 6858002"/>
              <a:gd name="connsiteX106" fmla="*/ 95443 w 4572002"/>
              <a:gd name="connsiteY106" fmla="*/ 5548460 h 6858002"/>
              <a:gd name="connsiteX107" fmla="*/ 94109 w 4572002"/>
              <a:gd name="connsiteY107" fmla="*/ 5501594 h 6858002"/>
              <a:gd name="connsiteX108" fmla="*/ 92395 w 4572002"/>
              <a:gd name="connsiteY108" fmla="*/ 5419295 h 6858002"/>
              <a:gd name="connsiteX109" fmla="*/ 88013 w 4572002"/>
              <a:gd name="connsiteY109" fmla="*/ 5393005 h 6858002"/>
              <a:gd name="connsiteX110" fmla="*/ 100587 w 4572002"/>
              <a:gd name="connsiteY110" fmla="*/ 5274129 h 6858002"/>
              <a:gd name="connsiteX111" fmla="*/ 101539 w 4572002"/>
              <a:gd name="connsiteY111" fmla="*/ 5206308 h 6858002"/>
              <a:gd name="connsiteX112" fmla="*/ 117162 w 4572002"/>
              <a:gd name="connsiteY112" fmla="*/ 5129916 h 6858002"/>
              <a:gd name="connsiteX113" fmla="*/ 116400 w 4572002"/>
              <a:gd name="connsiteY113" fmla="*/ 5107627 h 6858002"/>
              <a:gd name="connsiteX114" fmla="*/ 115065 w 4572002"/>
              <a:gd name="connsiteY114" fmla="*/ 5082670 h 6858002"/>
              <a:gd name="connsiteX115" fmla="*/ 113921 w 4572002"/>
              <a:gd name="connsiteY115" fmla="*/ 5006086 h 6858002"/>
              <a:gd name="connsiteX116" fmla="*/ 108207 w 4572002"/>
              <a:gd name="connsiteY116" fmla="*/ 4959602 h 6858002"/>
              <a:gd name="connsiteX117" fmla="*/ 111635 w 4572002"/>
              <a:gd name="connsiteY117" fmla="*/ 4871019 h 6858002"/>
              <a:gd name="connsiteX118" fmla="*/ 106683 w 4572002"/>
              <a:gd name="connsiteY118" fmla="*/ 4838250 h 6858002"/>
              <a:gd name="connsiteX119" fmla="*/ 106111 w 4572002"/>
              <a:gd name="connsiteY119" fmla="*/ 4755381 h 6858002"/>
              <a:gd name="connsiteX120" fmla="*/ 108969 w 4572002"/>
              <a:gd name="connsiteY120" fmla="*/ 4681083 h 6858002"/>
              <a:gd name="connsiteX121" fmla="*/ 107445 w 4572002"/>
              <a:gd name="connsiteY121" fmla="*/ 4609452 h 6858002"/>
              <a:gd name="connsiteX122" fmla="*/ 101159 w 4572002"/>
              <a:gd name="connsiteY122" fmla="*/ 4558207 h 6858002"/>
              <a:gd name="connsiteX123" fmla="*/ 97349 w 4572002"/>
              <a:gd name="connsiteY123" fmla="*/ 4502579 h 6858002"/>
              <a:gd name="connsiteX124" fmla="*/ 74678 w 4572002"/>
              <a:gd name="connsiteY124" fmla="*/ 4349222 h 6858002"/>
              <a:gd name="connsiteX125" fmla="*/ 80202 w 4572002"/>
              <a:gd name="connsiteY125" fmla="*/ 4320837 h 6858002"/>
              <a:gd name="connsiteX126" fmla="*/ 85346 w 4572002"/>
              <a:gd name="connsiteY126" fmla="*/ 4159667 h 6858002"/>
              <a:gd name="connsiteX127" fmla="*/ 84964 w 4572002"/>
              <a:gd name="connsiteY127" fmla="*/ 4124614 h 6858002"/>
              <a:gd name="connsiteX128" fmla="*/ 107445 w 4572002"/>
              <a:gd name="connsiteY128" fmla="*/ 4030503 h 6858002"/>
              <a:gd name="connsiteX129" fmla="*/ 71820 w 4572002"/>
              <a:gd name="connsiteY129" fmla="*/ 3885338 h 6858002"/>
              <a:gd name="connsiteX130" fmla="*/ 27243 w 4572002"/>
              <a:gd name="connsiteY130" fmla="*/ 3749506 h 6858002"/>
              <a:gd name="connsiteX131" fmla="*/ 21526 w 4572002"/>
              <a:gd name="connsiteY131" fmla="*/ 3732361 h 6858002"/>
              <a:gd name="connsiteX132" fmla="*/ 11810 w 4572002"/>
              <a:gd name="connsiteY132" fmla="*/ 3683591 h 6858002"/>
              <a:gd name="connsiteX133" fmla="*/ 8382 w 4572002"/>
              <a:gd name="connsiteY133" fmla="*/ 3623201 h 6858002"/>
              <a:gd name="connsiteX134" fmla="*/ 0 w 4572002"/>
              <a:gd name="connsiteY134" fmla="*/ 3546617 h 6858002"/>
              <a:gd name="connsiteX135" fmla="*/ 10478 w 4572002"/>
              <a:gd name="connsiteY135" fmla="*/ 3485275 h 6858002"/>
              <a:gd name="connsiteX136" fmla="*/ 26098 w 4572002"/>
              <a:gd name="connsiteY136" fmla="*/ 3399546 h 6858002"/>
              <a:gd name="connsiteX137" fmla="*/ 40959 w 4572002"/>
              <a:gd name="connsiteY137" fmla="*/ 3318771 h 6858002"/>
              <a:gd name="connsiteX138" fmla="*/ 34767 w 4572002"/>
              <a:gd name="connsiteY138" fmla="*/ 3304079 h 6858002"/>
              <a:gd name="connsiteX139" fmla="*/ 380627 w 4572002"/>
              <a:gd name="connsiteY139" fmla="*/ 2885150 h 6858002"/>
              <a:gd name="connsiteX140" fmla="*/ 386215 w 4572002"/>
              <a:gd name="connsiteY140" fmla="*/ 2903546 h 6858002"/>
              <a:gd name="connsiteX141" fmla="*/ 386216 w 4572002"/>
              <a:gd name="connsiteY141" fmla="*/ 2903549 h 6858002"/>
              <a:gd name="connsiteX142" fmla="*/ 318550 w 4572002"/>
              <a:gd name="connsiteY142" fmla="*/ 2785440 h 6858002"/>
              <a:gd name="connsiteX143" fmla="*/ 318550 w 4572002"/>
              <a:gd name="connsiteY143" fmla="*/ 2785440 h 6858002"/>
              <a:gd name="connsiteX144" fmla="*/ 318643 w 4572002"/>
              <a:gd name="connsiteY144" fmla="*/ 2787078 h 6858002"/>
              <a:gd name="connsiteX145" fmla="*/ 452223 w 4572002"/>
              <a:gd name="connsiteY145" fmla="*/ 2422204 h 6858002"/>
              <a:gd name="connsiteX146" fmla="*/ 443353 w 4572002"/>
              <a:gd name="connsiteY146" fmla="*/ 2435913 h 6858002"/>
              <a:gd name="connsiteX147" fmla="*/ 443353 w 4572002"/>
              <a:gd name="connsiteY147" fmla="*/ 2435913 h 6858002"/>
              <a:gd name="connsiteX148" fmla="*/ 443353 w 4572002"/>
              <a:gd name="connsiteY148" fmla="*/ 2435913 h 6858002"/>
              <a:gd name="connsiteX149" fmla="*/ 794873 w 4572002"/>
              <a:gd name="connsiteY149" fmla="*/ 153388 h 6858002"/>
              <a:gd name="connsiteX150" fmla="*/ 794873 w 4572002"/>
              <a:gd name="connsiteY150" fmla="*/ 153388 h 6858002"/>
              <a:gd name="connsiteX151" fmla="*/ 794148 w 4572002"/>
              <a:gd name="connsiteY151" fmla="*/ 157931 h 6858002"/>
              <a:gd name="connsiteX152" fmla="*/ 805510 w 4572002"/>
              <a:gd name="connsiteY152" fmla="*/ 1 h 6858002"/>
              <a:gd name="connsiteX153" fmla="*/ 4572002 w 4572002"/>
              <a:gd name="connsiteY153" fmla="*/ 2 h 6858002"/>
              <a:gd name="connsiteX154" fmla="*/ 4572002 w 4572002"/>
              <a:gd name="connsiteY154" fmla="*/ 6858002 h 6858002"/>
              <a:gd name="connsiteX155" fmla="*/ 312449 w 4572002"/>
              <a:gd name="connsiteY155" fmla="*/ 6858002 h 6858002"/>
              <a:gd name="connsiteX156" fmla="*/ 312449 w 4572002"/>
              <a:gd name="connsiteY156" fmla="*/ 6858002 h 6858002"/>
              <a:gd name="connsiteX157" fmla="*/ 312450 w 4572002"/>
              <a:gd name="connsiteY157" fmla="*/ 6858002 h 6858002"/>
              <a:gd name="connsiteX158" fmla="*/ 306287 w 4572002"/>
              <a:gd name="connsiteY158" fmla="*/ 6812064 h 6858002"/>
              <a:gd name="connsiteX159" fmla="*/ 325765 w 4572002"/>
              <a:gd name="connsiteY159" fmla="*/ 6742553 h 6858002"/>
              <a:gd name="connsiteX160" fmla="*/ 339601 w 4572002"/>
              <a:gd name="connsiteY160" fmla="*/ 6702976 h 6858002"/>
              <a:gd name="connsiteX161" fmla="*/ 336454 w 4572002"/>
              <a:gd name="connsiteY161" fmla="*/ 6683027 h 6858002"/>
              <a:gd name="connsiteX162" fmla="*/ 336454 w 4572002"/>
              <a:gd name="connsiteY162" fmla="*/ 6683026 h 6858002"/>
              <a:gd name="connsiteX163" fmla="*/ 329021 w 4572002"/>
              <a:gd name="connsiteY163" fmla="*/ 6669730 h 6858002"/>
              <a:gd name="connsiteX164" fmla="*/ 325003 w 4572002"/>
              <a:gd name="connsiteY164" fmla="*/ 6662542 h 6858002"/>
              <a:gd name="connsiteX165" fmla="*/ 322358 w 4572002"/>
              <a:gd name="connsiteY165" fmla="*/ 6656199 h 6858002"/>
              <a:gd name="connsiteX166" fmla="*/ 317919 w 4572002"/>
              <a:gd name="connsiteY166" fmla="*/ 6645552 h 6858002"/>
              <a:gd name="connsiteX167" fmla="*/ 317914 w 4572002"/>
              <a:gd name="connsiteY167" fmla="*/ 6636517 h 6858002"/>
              <a:gd name="connsiteX168" fmla="*/ 317908 w 4572002"/>
              <a:gd name="connsiteY168" fmla="*/ 6625225 h 6858002"/>
              <a:gd name="connsiteX169" fmla="*/ 334530 w 4572002"/>
              <a:gd name="connsiteY169" fmla="*/ 6588626 h 6858002"/>
              <a:gd name="connsiteX170" fmla="*/ 357008 w 4572002"/>
              <a:gd name="connsiteY170" fmla="*/ 6564621 h 6858002"/>
              <a:gd name="connsiteX171" fmla="*/ 357008 w 4572002"/>
              <a:gd name="connsiteY171" fmla="*/ 6564621 h 6858002"/>
              <a:gd name="connsiteX172" fmla="*/ 357009 w 4572002"/>
              <a:gd name="connsiteY172" fmla="*/ 6564621 h 6858002"/>
              <a:gd name="connsiteX173" fmla="*/ 357008 w 4572002"/>
              <a:gd name="connsiteY173" fmla="*/ 6564620 h 6858002"/>
              <a:gd name="connsiteX174" fmla="*/ 357008 w 4572002"/>
              <a:gd name="connsiteY174" fmla="*/ 6564620 h 6858002"/>
              <a:gd name="connsiteX175" fmla="*/ 357008 w 4572002"/>
              <a:gd name="connsiteY175" fmla="*/ 6564620 h 6858002"/>
              <a:gd name="connsiteX176" fmla="*/ 329222 w 4572002"/>
              <a:gd name="connsiteY176" fmla="*/ 6546195 h 6858002"/>
              <a:gd name="connsiteX177" fmla="*/ 329221 w 4572002"/>
              <a:gd name="connsiteY177" fmla="*/ 6546193 h 6858002"/>
              <a:gd name="connsiteX178" fmla="*/ 310416 w 4572002"/>
              <a:gd name="connsiteY178" fmla="*/ 6513012 h 6858002"/>
              <a:gd name="connsiteX179" fmla="*/ 296619 w 4572002"/>
              <a:gd name="connsiteY179" fmla="*/ 6463841 h 6858002"/>
              <a:gd name="connsiteX180" fmla="*/ 276688 w 4572002"/>
              <a:gd name="connsiteY180" fmla="*/ 6438982 h 6858002"/>
              <a:gd name="connsiteX181" fmla="*/ 276688 w 4572002"/>
              <a:gd name="connsiteY181" fmla="*/ 6438982 h 6858002"/>
              <a:gd name="connsiteX182" fmla="*/ 276687 w 4572002"/>
              <a:gd name="connsiteY182" fmla="*/ 6438981 h 6858002"/>
              <a:gd name="connsiteX183" fmla="*/ 276688 w 4572002"/>
              <a:gd name="connsiteY183" fmla="*/ 6438982 h 6858002"/>
              <a:gd name="connsiteX184" fmla="*/ 244611 w 4572002"/>
              <a:gd name="connsiteY184" fmla="*/ 6428980 h 6858002"/>
              <a:gd name="connsiteX185" fmla="*/ 201414 w 4572002"/>
              <a:gd name="connsiteY185" fmla="*/ 6407333 h 6858002"/>
              <a:gd name="connsiteX186" fmla="*/ 201413 w 4572002"/>
              <a:gd name="connsiteY186" fmla="*/ 6407332 h 6858002"/>
              <a:gd name="connsiteX187" fmla="*/ 201413 w 4572002"/>
              <a:gd name="connsiteY187" fmla="*/ 6407332 h 6858002"/>
              <a:gd name="connsiteX188" fmla="*/ 200512 w 4572002"/>
              <a:gd name="connsiteY188" fmla="*/ 6405474 h 6858002"/>
              <a:gd name="connsiteX189" fmla="*/ 191995 w 4572002"/>
              <a:gd name="connsiteY189" fmla="*/ 6387910 h 6858002"/>
              <a:gd name="connsiteX190" fmla="*/ 190507 w 4572002"/>
              <a:gd name="connsiteY190" fmla="*/ 6361540 h 6858002"/>
              <a:gd name="connsiteX191" fmla="*/ 207844 w 4572002"/>
              <a:gd name="connsiteY191" fmla="*/ 6228757 h 6858002"/>
              <a:gd name="connsiteX192" fmla="*/ 220607 w 4572002"/>
              <a:gd name="connsiteY192" fmla="*/ 6189323 h 6858002"/>
              <a:gd name="connsiteX193" fmla="*/ 246515 w 4572002"/>
              <a:gd name="connsiteY193" fmla="*/ 6155603 h 6858002"/>
              <a:gd name="connsiteX194" fmla="*/ 258413 w 4572002"/>
              <a:gd name="connsiteY194" fmla="*/ 6143192 h 6858002"/>
              <a:gd name="connsiteX195" fmla="*/ 262113 w 4572002"/>
              <a:gd name="connsiteY195" fmla="*/ 6133315 h 6858002"/>
              <a:gd name="connsiteX196" fmla="*/ 262113 w 4572002"/>
              <a:gd name="connsiteY196" fmla="*/ 6133315 h 6858002"/>
              <a:gd name="connsiteX197" fmla="*/ 262113 w 4572002"/>
              <a:gd name="connsiteY197" fmla="*/ 6133314 h 6858002"/>
              <a:gd name="connsiteX198" fmla="*/ 248421 w 4572002"/>
              <a:gd name="connsiteY198" fmla="*/ 6108739 h 6858002"/>
              <a:gd name="connsiteX199" fmla="*/ 192221 w 4572002"/>
              <a:gd name="connsiteY199" fmla="*/ 6026441 h 6858002"/>
              <a:gd name="connsiteX200" fmla="*/ 185745 w 4572002"/>
              <a:gd name="connsiteY200" fmla="*/ 5993292 h 6858002"/>
              <a:gd name="connsiteX201" fmla="*/ 182125 w 4572002"/>
              <a:gd name="connsiteY201" fmla="*/ 5935950 h 6858002"/>
              <a:gd name="connsiteX202" fmla="*/ 186162 w 4572002"/>
              <a:gd name="connsiteY202" fmla="*/ 5920344 h 6858002"/>
              <a:gd name="connsiteX203" fmla="*/ 189006 w 4572002"/>
              <a:gd name="connsiteY203" fmla="*/ 5909351 h 6858002"/>
              <a:gd name="connsiteX204" fmla="*/ 196209 w 4572002"/>
              <a:gd name="connsiteY204" fmla="*/ 5892626 h 6858002"/>
              <a:gd name="connsiteX205" fmla="*/ 200031 w 4572002"/>
              <a:gd name="connsiteY205" fmla="*/ 5883752 h 6858002"/>
              <a:gd name="connsiteX206" fmla="*/ 288426 w 4572002"/>
              <a:gd name="connsiteY206" fmla="*/ 5760874 h 6858002"/>
              <a:gd name="connsiteX207" fmla="*/ 297191 w 4572002"/>
              <a:gd name="connsiteY207" fmla="*/ 5740489 h 6858002"/>
              <a:gd name="connsiteX208" fmla="*/ 303097 w 4572002"/>
              <a:gd name="connsiteY208" fmla="*/ 5704484 h 6858002"/>
              <a:gd name="connsiteX209" fmla="*/ 323432 w 4572002"/>
              <a:gd name="connsiteY209" fmla="*/ 5625900 h 6858002"/>
              <a:gd name="connsiteX210" fmla="*/ 345477 w 4572002"/>
              <a:gd name="connsiteY210" fmla="*/ 5592609 h 6858002"/>
              <a:gd name="connsiteX211" fmla="*/ 352697 w 4572002"/>
              <a:gd name="connsiteY211" fmla="*/ 5585141 h 6858002"/>
              <a:gd name="connsiteX212" fmla="*/ 374345 w 4572002"/>
              <a:gd name="connsiteY212" fmla="*/ 5562747 h 6858002"/>
              <a:gd name="connsiteX213" fmla="*/ 376997 w 4572002"/>
              <a:gd name="connsiteY213" fmla="*/ 5558544 h 6858002"/>
              <a:gd name="connsiteX214" fmla="*/ 383918 w 4572002"/>
              <a:gd name="connsiteY214" fmla="*/ 5547579 h 6858002"/>
              <a:gd name="connsiteX215" fmla="*/ 383918 w 4572002"/>
              <a:gd name="connsiteY215" fmla="*/ 5547578 h 6858002"/>
              <a:gd name="connsiteX216" fmla="*/ 383918 w 4572002"/>
              <a:gd name="connsiteY216" fmla="*/ 5547578 h 6858002"/>
              <a:gd name="connsiteX217" fmla="*/ 381586 w 4572002"/>
              <a:gd name="connsiteY217" fmla="*/ 5543927 h 6858002"/>
              <a:gd name="connsiteX218" fmla="*/ 373773 w 4572002"/>
              <a:gd name="connsiteY218" fmla="*/ 5531694 h 6858002"/>
              <a:gd name="connsiteX219" fmla="*/ 365765 w 4572002"/>
              <a:gd name="connsiteY219" fmla="*/ 5520947 h 6858002"/>
              <a:gd name="connsiteX220" fmla="*/ 365373 w 4572002"/>
              <a:gd name="connsiteY220" fmla="*/ 5520422 h 6858002"/>
              <a:gd name="connsiteX221" fmla="*/ 363153 w 4572002"/>
              <a:gd name="connsiteY221" fmla="*/ 5507668 h 6858002"/>
              <a:gd name="connsiteX222" fmla="*/ 367677 w 4572002"/>
              <a:gd name="connsiteY222" fmla="*/ 5480638 h 6858002"/>
              <a:gd name="connsiteX223" fmla="*/ 379299 w 4572002"/>
              <a:gd name="connsiteY223" fmla="*/ 5425583 h 6858002"/>
              <a:gd name="connsiteX224" fmla="*/ 387490 w 4572002"/>
              <a:gd name="connsiteY224" fmla="*/ 5385385 h 6858002"/>
              <a:gd name="connsiteX225" fmla="*/ 391527 w 4572002"/>
              <a:gd name="connsiteY225" fmla="*/ 5360240 h 6858002"/>
              <a:gd name="connsiteX226" fmla="*/ 392366 w 4572002"/>
              <a:gd name="connsiteY226" fmla="*/ 5355015 h 6858002"/>
              <a:gd name="connsiteX227" fmla="*/ 392366 w 4572002"/>
              <a:gd name="connsiteY227" fmla="*/ 5355015 h 6858002"/>
              <a:gd name="connsiteX228" fmla="*/ 392366 w 4572002"/>
              <a:gd name="connsiteY228" fmla="*/ 5355014 h 6858002"/>
              <a:gd name="connsiteX229" fmla="*/ 390920 w 4572002"/>
              <a:gd name="connsiteY229" fmla="*/ 5326163 h 6858002"/>
              <a:gd name="connsiteX230" fmla="*/ 387984 w 4572002"/>
              <a:gd name="connsiteY230" fmla="*/ 5317386 h 6858002"/>
              <a:gd name="connsiteX231" fmla="*/ 387390 w 4572002"/>
              <a:gd name="connsiteY231" fmla="*/ 5312288 h 6858002"/>
              <a:gd name="connsiteX232" fmla="*/ 384905 w 4572002"/>
              <a:gd name="connsiteY232" fmla="*/ 5308182 h 6858002"/>
              <a:gd name="connsiteX233" fmla="*/ 381758 w 4572002"/>
              <a:gd name="connsiteY233" fmla="*/ 5298775 h 6858002"/>
              <a:gd name="connsiteX234" fmla="*/ 381758 w 4572002"/>
              <a:gd name="connsiteY234" fmla="*/ 5298775 h 6858002"/>
              <a:gd name="connsiteX235" fmla="*/ 381758 w 4572002"/>
              <a:gd name="connsiteY235" fmla="*/ 5298774 h 6858002"/>
              <a:gd name="connsiteX236" fmla="*/ 363487 w 4572002"/>
              <a:gd name="connsiteY236" fmla="*/ 5272797 h 6858002"/>
              <a:gd name="connsiteX237" fmla="*/ 339864 w 4572002"/>
              <a:gd name="connsiteY237" fmla="*/ 5179068 h 6858002"/>
              <a:gd name="connsiteX238" fmla="*/ 341205 w 4572002"/>
              <a:gd name="connsiteY238" fmla="*/ 5175395 h 6858002"/>
              <a:gd name="connsiteX239" fmla="*/ 342411 w 4572002"/>
              <a:gd name="connsiteY239" fmla="*/ 5172091 h 6858002"/>
              <a:gd name="connsiteX240" fmla="*/ 342525 w 4572002"/>
              <a:gd name="connsiteY240" fmla="*/ 5171104 h 6858002"/>
              <a:gd name="connsiteX241" fmla="*/ 343102 w 4572002"/>
              <a:gd name="connsiteY241" fmla="*/ 5166114 h 6858002"/>
              <a:gd name="connsiteX242" fmla="*/ 336387 w 4572002"/>
              <a:gd name="connsiteY242" fmla="*/ 5133225 h 6858002"/>
              <a:gd name="connsiteX243" fmla="*/ 340408 w 4572002"/>
              <a:gd name="connsiteY243" fmla="*/ 5115909 h 6858002"/>
              <a:gd name="connsiteX244" fmla="*/ 343116 w 4572002"/>
              <a:gd name="connsiteY244" fmla="*/ 5104249 h 6858002"/>
              <a:gd name="connsiteX245" fmla="*/ 349358 w 4572002"/>
              <a:gd name="connsiteY245" fmla="*/ 5087590 h 6858002"/>
              <a:gd name="connsiteX246" fmla="*/ 355319 w 4572002"/>
              <a:gd name="connsiteY246" fmla="*/ 5072376 h 6858002"/>
              <a:gd name="connsiteX247" fmla="*/ 355739 w 4572002"/>
              <a:gd name="connsiteY247" fmla="*/ 5070581 h 6858002"/>
              <a:gd name="connsiteX248" fmla="*/ 357912 w 4572002"/>
              <a:gd name="connsiteY248" fmla="*/ 5064790 h 6858002"/>
              <a:gd name="connsiteX249" fmla="*/ 362533 w 4572002"/>
              <a:gd name="connsiteY249" fmla="*/ 5041528 h 6858002"/>
              <a:gd name="connsiteX250" fmla="*/ 362533 w 4572002"/>
              <a:gd name="connsiteY250" fmla="*/ 5041528 h 6858002"/>
              <a:gd name="connsiteX251" fmla="*/ 362535 w 4572002"/>
              <a:gd name="connsiteY251" fmla="*/ 5041522 h 6858002"/>
              <a:gd name="connsiteX252" fmla="*/ 389014 w 4572002"/>
              <a:gd name="connsiteY252" fmla="*/ 4987038 h 6858002"/>
              <a:gd name="connsiteX253" fmla="*/ 389017 w 4572002"/>
              <a:gd name="connsiteY253" fmla="*/ 4987032 h 6858002"/>
              <a:gd name="connsiteX254" fmla="*/ 405018 w 4572002"/>
              <a:gd name="connsiteY254" fmla="*/ 4961456 h 6858002"/>
              <a:gd name="connsiteX255" fmla="*/ 406296 w 4572002"/>
              <a:gd name="connsiteY255" fmla="*/ 4957455 h 6858002"/>
              <a:gd name="connsiteX256" fmla="*/ 409089 w 4572002"/>
              <a:gd name="connsiteY256" fmla="*/ 4952674 h 6858002"/>
              <a:gd name="connsiteX257" fmla="*/ 413539 w 4572002"/>
              <a:gd name="connsiteY257" fmla="*/ 4935031 h 6858002"/>
              <a:gd name="connsiteX258" fmla="*/ 413848 w 4572002"/>
              <a:gd name="connsiteY258" fmla="*/ 4933805 h 6858002"/>
              <a:gd name="connsiteX259" fmla="*/ 413848 w 4572002"/>
              <a:gd name="connsiteY259" fmla="*/ 4933805 h 6858002"/>
              <a:gd name="connsiteX260" fmla="*/ 413848 w 4572002"/>
              <a:gd name="connsiteY260" fmla="*/ 4933804 h 6858002"/>
              <a:gd name="connsiteX261" fmla="*/ 413732 w 4572002"/>
              <a:gd name="connsiteY261" fmla="*/ 4932007 h 6858002"/>
              <a:gd name="connsiteX262" fmla="*/ 412446 w 4572002"/>
              <a:gd name="connsiteY262" fmla="*/ 4912169 h 6858002"/>
              <a:gd name="connsiteX263" fmla="*/ 410741 w 4572002"/>
              <a:gd name="connsiteY263" fmla="*/ 4889275 h 6858002"/>
              <a:gd name="connsiteX264" fmla="*/ 410742 w 4572002"/>
              <a:gd name="connsiteY264" fmla="*/ 4889270 h 6858002"/>
              <a:gd name="connsiteX265" fmla="*/ 418271 w 4572002"/>
              <a:gd name="connsiteY265" fmla="*/ 4863342 h 6858002"/>
              <a:gd name="connsiteX266" fmla="*/ 436927 w 4572002"/>
              <a:gd name="connsiteY266" fmla="*/ 4834385 h 6858002"/>
              <a:gd name="connsiteX267" fmla="*/ 440451 w 4572002"/>
              <a:gd name="connsiteY267" fmla="*/ 4828917 h 6858002"/>
              <a:gd name="connsiteX268" fmla="*/ 453978 w 4572002"/>
              <a:gd name="connsiteY268" fmla="*/ 4767765 h 6858002"/>
              <a:gd name="connsiteX269" fmla="*/ 444071 w 4572002"/>
              <a:gd name="connsiteY269" fmla="*/ 4677656 h 6858002"/>
              <a:gd name="connsiteX270" fmla="*/ 436069 w 4572002"/>
              <a:gd name="connsiteY270" fmla="*/ 4659175 h 6858002"/>
              <a:gd name="connsiteX271" fmla="*/ 376059 w 4572002"/>
              <a:gd name="connsiteY271" fmla="*/ 4482005 h 6858002"/>
              <a:gd name="connsiteX272" fmla="*/ 375297 w 4572002"/>
              <a:gd name="connsiteY272" fmla="*/ 4363891 h 6858002"/>
              <a:gd name="connsiteX273" fmla="*/ 384251 w 4572002"/>
              <a:gd name="connsiteY273" fmla="*/ 4324646 h 6858002"/>
              <a:gd name="connsiteX274" fmla="*/ 424067 w 4572002"/>
              <a:gd name="connsiteY274" fmla="*/ 4253015 h 6858002"/>
              <a:gd name="connsiteX275" fmla="*/ 429783 w 4572002"/>
              <a:gd name="connsiteY275" fmla="*/ 4221392 h 6858002"/>
              <a:gd name="connsiteX276" fmla="*/ 433593 w 4572002"/>
              <a:gd name="connsiteY276" fmla="*/ 4165384 h 6858002"/>
              <a:gd name="connsiteX277" fmla="*/ 441112 w 4572002"/>
              <a:gd name="connsiteY277" fmla="*/ 4140333 h 6858002"/>
              <a:gd name="connsiteX278" fmla="*/ 442936 w 4572002"/>
              <a:gd name="connsiteY278" fmla="*/ 4134257 h 6858002"/>
              <a:gd name="connsiteX279" fmla="*/ 442936 w 4572002"/>
              <a:gd name="connsiteY279" fmla="*/ 4134256 h 6858002"/>
              <a:gd name="connsiteX280" fmla="*/ 442937 w 4572002"/>
              <a:gd name="connsiteY280" fmla="*/ 4134256 h 6858002"/>
              <a:gd name="connsiteX281" fmla="*/ 444121 w 4572002"/>
              <a:gd name="connsiteY281" fmla="*/ 4115934 h 6858002"/>
              <a:gd name="connsiteX282" fmla="*/ 444904 w 4572002"/>
              <a:gd name="connsiteY282" fmla="*/ 4103826 h 6858002"/>
              <a:gd name="connsiteX283" fmla="*/ 444904 w 4572002"/>
              <a:gd name="connsiteY283" fmla="*/ 4103825 h 6858002"/>
              <a:gd name="connsiteX284" fmla="*/ 444904 w 4572002"/>
              <a:gd name="connsiteY284" fmla="*/ 4103825 h 6858002"/>
              <a:gd name="connsiteX285" fmla="*/ 443862 w 4572002"/>
              <a:gd name="connsiteY285" fmla="*/ 4099692 h 6858002"/>
              <a:gd name="connsiteX286" fmla="*/ 429783 w 4572002"/>
              <a:gd name="connsiteY286" fmla="*/ 4043840 h 6858002"/>
              <a:gd name="connsiteX287" fmla="*/ 421737 w 4572002"/>
              <a:gd name="connsiteY287" fmla="*/ 4018781 h 6858002"/>
              <a:gd name="connsiteX288" fmla="*/ 416480 w 4572002"/>
              <a:gd name="connsiteY288" fmla="*/ 4002410 h 6858002"/>
              <a:gd name="connsiteX289" fmla="*/ 415481 w 4572002"/>
              <a:gd name="connsiteY289" fmla="*/ 3985588 h 6858002"/>
              <a:gd name="connsiteX290" fmla="*/ 414090 w 4572002"/>
              <a:gd name="connsiteY290" fmla="*/ 3962160 h 6858002"/>
              <a:gd name="connsiteX291" fmla="*/ 423594 w 4572002"/>
              <a:gd name="connsiteY291" fmla="*/ 3923125 h 6858002"/>
              <a:gd name="connsiteX292" fmla="*/ 431920 w 4572002"/>
              <a:gd name="connsiteY292" fmla="*/ 3909067 h 6858002"/>
              <a:gd name="connsiteX293" fmla="*/ 445975 w 4572002"/>
              <a:gd name="connsiteY293" fmla="*/ 3885339 h 6858002"/>
              <a:gd name="connsiteX294" fmla="*/ 450791 w 4572002"/>
              <a:gd name="connsiteY294" fmla="*/ 3876060 h 6858002"/>
              <a:gd name="connsiteX295" fmla="*/ 454577 w 4572002"/>
              <a:gd name="connsiteY295" fmla="*/ 3868766 h 6858002"/>
              <a:gd name="connsiteX296" fmla="*/ 454577 w 4572002"/>
              <a:gd name="connsiteY296" fmla="*/ 3868765 h 6858002"/>
              <a:gd name="connsiteX297" fmla="*/ 454578 w 4572002"/>
              <a:gd name="connsiteY297" fmla="*/ 3868765 h 6858002"/>
              <a:gd name="connsiteX298" fmla="*/ 441023 w 4572002"/>
              <a:gd name="connsiteY298" fmla="*/ 3822473 h 6858002"/>
              <a:gd name="connsiteX299" fmla="*/ 432449 w 4572002"/>
              <a:gd name="connsiteY299" fmla="*/ 3754653 h 6858002"/>
              <a:gd name="connsiteX300" fmla="*/ 432831 w 4572002"/>
              <a:gd name="connsiteY300" fmla="*/ 3734838 h 6858002"/>
              <a:gd name="connsiteX301" fmla="*/ 428783 w 4572002"/>
              <a:gd name="connsiteY301" fmla="*/ 3680163 h 6858002"/>
              <a:gd name="connsiteX302" fmla="*/ 432272 w 4572002"/>
              <a:gd name="connsiteY302" fmla="*/ 3666368 h 6858002"/>
              <a:gd name="connsiteX303" fmla="*/ 435295 w 4572002"/>
              <a:gd name="connsiteY303" fmla="*/ 3654416 h 6858002"/>
              <a:gd name="connsiteX304" fmla="*/ 448278 w 4572002"/>
              <a:gd name="connsiteY304" fmla="*/ 3637000 h 6858002"/>
              <a:gd name="connsiteX305" fmla="*/ 453024 w 4572002"/>
              <a:gd name="connsiteY305" fmla="*/ 3630633 h 6858002"/>
              <a:gd name="connsiteX306" fmla="*/ 466550 w 4572002"/>
              <a:gd name="connsiteY306" fmla="*/ 3606818 h 6858002"/>
              <a:gd name="connsiteX307" fmla="*/ 468329 w 4572002"/>
              <a:gd name="connsiteY307" fmla="*/ 3603231 h 6858002"/>
              <a:gd name="connsiteX308" fmla="*/ 476296 w 4572002"/>
              <a:gd name="connsiteY308" fmla="*/ 3587176 h 6858002"/>
              <a:gd name="connsiteX309" fmla="*/ 476296 w 4572002"/>
              <a:gd name="connsiteY309" fmla="*/ 3587175 h 6858002"/>
              <a:gd name="connsiteX310" fmla="*/ 477549 w 4572002"/>
              <a:gd name="connsiteY310" fmla="*/ 3580371 h 6858002"/>
              <a:gd name="connsiteX311" fmla="*/ 478648 w 4572002"/>
              <a:gd name="connsiteY311" fmla="*/ 3574408 h 6858002"/>
              <a:gd name="connsiteX312" fmla="*/ 473569 w 4572002"/>
              <a:gd name="connsiteY312" fmla="*/ 3562320 h 6858002"/>
              <a:gd name="connsiteX313" fmla="*/ 473569 w 4572002"/>
              <a:gd name="connsiteY313" fmla="*/ 3562320 h 6858002"/>
              <a:gd name="connsiteX314" fmla="*/ 473569 w 4572002"/>
              <a:gd name="connsiteY314" fmla="*/ 3562320 h 6858002"/>
              <a:gd name="connsiteX315" fmla="*/ 469502 w 4572002"/>
              <a:gd name="connsiteY315" fmla="*/ 3556612 h 6858002"/>
              <a:gd name="connsiteX316" fmla="*/ 461026 w 4572002"/>
              <a:gd name="connsiteY316" fmla="*/ 3544714 h 6858002"/>
              <a:gd name="connsiteX317" fmla="*/ 438927 w 4572002"/>
              <a:gd name="connsiteY317" fmla="*/ 3489468 h 6858002"/>
              <a:gd name="connsiteX318" fmla="*/ 391300 w 4572002"/>
              <a:gd name="connsiteY318" fmla="*/ 3172655 h 6858002"/>
              <a:gd name="connsiteX319" fmla="*/ 378845 w 4572002"/>
              <a:gd name="connsiteY319" fmla="*/ 3077402 h 6858002"/>
              <a:gd name="connsiteX320" fmla="*/ 380383 w 4572002"/>
              <a:gd name="connsiteY320" fmla="*/ 3064875 h 6858002"/>
              <a:gd name="connsiteX321" fmla="*/ 390538 w 4572002"/>
              <a:gd name="connsiteY321" fmla="*/ 2982149 h 6858002"/>
              <a:gd name="connsiteX322" fmla="*/ 394122 w 4572002"/>
              <a:gd name="connsiteY322" fmla="*/ 2947863 h 6858002"/>
              <a:gd name="connsiteX323" fmla="*/ 393310 w 4572002"/>
              <a:gd name="connsiteY323" fmla="*/ 2941984 h 6858002"/>
              <a:gd name="connsiteX324" fmla="*/ 389490 w 4572002"/>
              <a:gd name="connsiteY324" fmla="*/ 2914328 h 6858002"/>
              <a:gd name="connsiteX325" fmla="*/ 386215 w 4572002"/>
              <a:gd name="connsiteY325" fmla="*/ 2903546 h 6858002"/>
              <a:gd name="connsiteX326" fmla="*/ 385187 w 4572002"/>
              <a:gd name="connsiteY326" fmla="*/ 2897785 h 6858002"/>
              <a:gd name="connsiteX327" fmla="*/ 369589 w 4572002"/>
              <a:gd name="connsiteY327" fmla="*/ 2848815 h 6858002"/>
              <a:gd name="connsiteX328" fmla="*/ 369583 w 4572002"/>
              <a:gd name="connsiteY328" fmla="*/ 2848794 h 6858002"/>
              <a:gd name="connsiteX329" fmla="*/ 360892 w 4572002"/>
              <a:gd name="connsiteY329" fmla="*/ 2836173 h 6858002"/>
              <a:gd name="connsiteX330" fmla="*/ 360891 w 4572002"/>
              <a:gd name="connsiteY330" fmla="*/ 2836172 h 6858002"/>
              <a:gd name="connsiteX331" fmla="*/ 360891 w 4572002"/>
              <a:gd name="connsiteY331" fmla="*/ 2836172 h 6858002"/>
              <a:gd name="connsiteX332" fmla="*/ 360891 w 4572002"/>
              <a:gd name="connsiteY332" fmla="*/ 2836172 h 6858002"/>
              <a:gd name="connsiteX333" fmla="*/ 347484 w 4572002"/>
              <a:gd name="connsiteY333" fmla="*/ 2826695 h 6858002"/>
              <a:gd name="connsiteX334" fmla="*/ 328632 w 4572002"/>
              <a:gd name="connsiteY334" fmla="*/ 2811787 h 6858002"/>
              <a:gd name="connsiteX335" fmla="*/ 328632 w 4572002"/>
              <a:gd name="connsiteY335" fmla="*/ 2811787 h 6858002"/>
              <a:gd name="connsiteX336" fmla="*/ 328632 w 4572002"/>
              <a:gd name="connsiteY336" fmla="*/ 2811787 h 6858002"/>
              <a:gd name="connsiteX337" fmla="*/ 328630 w 4572002"/>
              <a:gd name="connsiteY337" fmla="*/ 2811783 h 6858002"/>
              <a:gd name="connsiteX338" fmla="*/ 328628 w 4572002"/>
              <a:gd name="connsiteY338" fmla="*/ 2811779 h 6858002"/>
              <a:gd name="connsiteX339" fmla="*/ 318550 w 4572002"/>
              <a:gd name="connsiteY339" fmla="*/ 2785440 h 6858002"/>
              <a:gd name="connsiteX340" fmla="*/ 318434 w 4572002"/>
              <a:gd name="connsiteY340" fmla="*/ 2783382 h 6858002"/>
              <a:gd name="connsiteX341" fmla="*/ 318130 w 4572002"/>
              <a:gd name="connsiteY341" fmla="*/ 2778004 h 6858002"/>
              <a:gd name="connsiteX342" fmla="*/ 324050 w 4572002"/>
              <a:gd name="connsiteY342" fmla="*/ 2745352 h 6858002"/>
              <a:gd name="connsiteX343" fmla="*/ 321484 w 4572002"/>
              <a:gd name="connsiteY343" fmla="*/ 2755649 h 6858002"/>
              <a:gd name="connsiteX344" fmla="*/ 324051 w 4572002"/>
              <a:gd name="connsiteY344" fmla="*/ 2745349 h 6858002"/>
              <a:gd name="connsiteX345" fmla="*/ 342960 w 4572002"/>
              <a:gd name="connsiteY345" fmla="*/ 2704676 h 6858002"/>
              <a:gd name="connsiteX346" fmla="*/ 343814 w 4572002"/>
              <a:gd name="connsiteY346" fmla="*/ 2703613 h 6858002"/>
              <a:gd name="connsiteX347" fmla="*/ 372441 w 4572002"/>
              <a:gd name="connsiteY347" fmla="*/ 2668002 h 6858002"/>
              <a:gd name="connsiteX348" fmla="*/ 415232 w 4572002"/>
              <a:gd name="connsiteY348" fmla="*/ 2625091 h 6858002"/>
              <a:gd name="connsiteX349" fmla="*/ 415232 w 4572002"/>
              <a:gd name="connsiteY349" fmla="*/ 2625091 h 6858002"/>
              <a:gd name="connsiteX350" fmla="*/ 415233 w 4572002"/>
              <a:gd name="connsiteY350" fmla="*/ 2625091 h 6858002"/>
              <a:gd name="connsiteX351" fmla="*/ 445595 w 4572002"/>
              <a:gd name="connsiteY351" fmla="*/ 2571035 h 6858002"/>
              <a:gd name="connsiteX352" fmla="*/ 448094 w 4572002"/>
              <a:gd name="connsiteY352" fmla="*/ 2555601 h 6858002"/>
              <a:gd name="connsiteX353" fmla="*/ 449809 w 4572002"/>
              <a:gd name="connsiteY353" fmla="*/ 2545007 h 6858002"/>
              <a:gd name="connsiteX354" fmla="*/ 449809 w 4572002"/>
              <a:gd name="connsiteY354" fmla="*/ 2545007 h 6858002"/>
              <a:gd name="connsiteX355" fmla="*/ 449809 w 4572002"/>
              <a:gd name="connsiteY355" fmla="*/ 2545007 h 6858002"/>
              <a:gd name="connsiteX356" fmla="*/ 449809 w 4572002"/>
              <a:gd name="connsiteY356" fmla="*/ 2545006 h 6858002"/>
              <a:gd name="connsiteX357" fmla="*/ 449809 w 4572002"/>
              <a:gd name="connsiteY357" fmla="*/ 2545006 h 6858002"/>
              <a:gd name="connsiteX358" fmla="*/ 448477 w 4572002"/>
              <a:gd name="connsiteY358" fmla="*/ 2535228 h 6858002"/>
              <a:gd name="connsiteX359" fmla="*/ 446165 w 4572002"/>
              <a:gd name="connsiteY359" fmla="*/ 2518265 h 6858002"/>
              <a:gd name="connsiteX360" fmla="*/ 442853 w 4572002"/>
              <a:gd name="connsiteY360" fmla="*/ 2504316 h 6858002"/>
              <a:gd name="connsiteX361" fmla="*/ 439584 w 4572002"/>
              <a:gd name="connsiteY361" fmla="*/ 2490551 h 6858002"/>
              <a:gd name="connsiteX362" fmla="*/ 438187 w 4572002"/>
              <a:gd name="connsiteY362" fmla="*/ 2471897 h 6858002"/>
              <a:gd name="connsiteX363" fmla="*/ 437521 w 4572002"/>
              <a:gd name="connsiteY363" fmla="*/ 2463018 h 6858002"/>
              <a:gd name="connsiteX364" fmla="*/ 441525 w 4572002"/>
              <a:gd name="connsiteY364" fmla="*/ 2444408 h 6858002"/>
              <a:gd name="connsiteX365" fmla="*/ 443353 w 4572002"/>
              <a:gd name="connsiteY365" fmla="*/ 2435913 h 6858002"/>
              <a:gd name="connsiteX366" fmla="*/ 457288 w 4572002"/>
              <a:gd name="connsiteY366" fmla="*/ 2414378 h 6858002"/>
              <a:gd name="connsiteX367" fmla="*/ 460454 w 4572002"/>
              <a:gd name="connsiteY367" fmla="*/ 2409486 h 6858002"/>
              <a:gd name="connsiteX368" fmla="*/ 484839 w 4572002"/>
              <a:gd name="connsiteY368" fmla="*/ 2334045 h 6858002"/>
              <a:gd name="connsiteX369" fmla="*/ 513796 w 4572002"/>
              <a:gd name="connsiteY369" fmla="*/ 2228315 h 6858002"/>
              <a:gd name="connsiteX370" fmla="*/ 529036 w 4572002"/>
              <a:gd name="connsiteY370" fmla="*/ 2188880 h 6858002"/>
              <a:gd name="connsiteX371" fmla="*/ 551707 w 4572002"/>
              <a:gd name="connsiteY371" fmla="*/ 2094579 h 6858002"/>
              <a:gd name="connsiteX372" fmla="*/ 566566 w 4572002"/>
              <a:gd name="connsiteY372" fmla="*/ 2016470 h 6858002"/>
              <a:gd name="connsiteX373" fmla="*/ 581021 w 4572002"/>
              <a:gd name="connsiteY373" fmla="*/ 1978655 h 6858002"/>
              <a:gd name="connsiteX374" fmla="*/ 613048 w 4572002"/>
              <a:gd name="connsiteY374" fmla="*/ 1953414 h 6858002"/>
              <a:gd name="connsiteX375" fmla="*/ 637053 w 4572002"/>
              <a:gd name="connsiteY375" fmla="*/ 1933220 h 6858002"/>
              <a:gd name="connsiteX376" fmla="*/ 637054 w 4572002"/>
              <a:gd name="connsiteY376" fmla="*/ 1933220 h 6858002"/>
              <a:gd name="connsiteX377" fmla="*/ 637054 w 4572002"/>
              <a:gd name="connsiteY377" fmla="*/ 1933220 h 6858002"/>
              <a:gd name="connsiteX378" fmla="*/ 652483 w 4572002"/>
              <a:gd name="connsiteY378" fmla="*/ 1916455 h 6858002"/>
              <a:gd name="connsiteX379" fmla="*/ 742974 w 4572002"/>
              <a:gd name="connsiteY379" fmla="*/ 1842159 h 6858002"/>
              <a:gd name="connsiteX380" fmla="*/ 742975 w 4572002"/>
              <a:gd name="connsiteY380" fmla="*/ 1842159 h 6858002"/>
              <a:gd name="connsiteX381" fmla="*/ 742975 w 4572002"/>
              <a:gd name="connsiteY381" fmla="*/ 1842159 h 6858002"/>
              <a:gd name="connsiteX382" fmla="*/ 750596 w 4572002"/>
              <a:gd name="connsiteY382" fmla="*/ 1833776 h 6858002"/>
              <a:gd name="connsiteX383" fmla="*/ 777264 w 4572002"/>
              <a:gd name="connsiteY383" fmla="*/ 1769480 h 6858002"/>
              <a:gd name="connsiteX384" fmla="*/ 792316 w 4572002"/>
              <a:gd name="connsiteY384" fmla="*/ 1733189 h 6858002"/>
              <a:gd name="connsiteX385" fmla="*/ 799131 w 4572002"/>
              <a:gd name="connsiteY385" fmla="*/ 1722536 h 6858002"/>
              <a:gd name="connsiteX386" fmla="*/ 814986 w 4572002"/>
              <a:gd name="connsiteY386" fmla="*/ 1697754 h 6858002"/>
              <a:gd name="connsiteX387" fmla="*/ 846115 w 4572002"/>
              <a:gd name="connsiteY387" fmla="*/ 1666871 h 6858002"/>
              <a:gd name="connsiteX388" fmla="*/ 848062 w 4572002"/>
              <a:gd name="connsiteY388" fmla="*/ 1664940 h 6858002"/>
              <a:gd name="connsiteX389" fmla="*/ 848062 w 4572002"/>
              <a:gd name="connsiteY389" fmla="*/ 1664940 h 6858002"/>
              <a:gd name="connsiteX390" fmla="*/ 848063 w 4572002"/>
              <a:gd name="connsiteY390" fmla="*/ 1664939 h 6858002"/>
              <a:gd name="connsiteX391" fmla="*/ 858007 w 4572002"/>
              <a:gd name="connsiteY391" fmla="*/ 1648032 h 6858002"/>
              <a:gd name="connsiteX392" fmla="*/ 871566 w 4572002"/>
              <a:gd name="connsiteY392" fmla="*/ 1624981 h 6858002"/>
              <a:gd name="connsiteX393" fmla="*/ 871620 w 4572002"/>
              <a:gd name="connsiteY393" fmla="*/ 1624164 h 6858002"/>
              <a:gd name="connsiteX394" fmla="*/ 873472 w 4572002"/>
              <a:gd name="connsiteY394" fmla="*/ 1596214 h 6858002"/>
              <a:gd name="connsiteX395" fmla="*/ 839562 w 4572002"/>
              <a:gd name="connsiteY395" fmla="*/ 1490293 h 6858002"/>
              <a:gd name="connsiteX396" fmla="*/ 834730 w 4572002"/>
              <a:gd name="connsiteY396" fmla="*/ 1478497 h 6858002"/>
              <a:gd name="connsiteX397" fmla="*/ 835990 w 4572002"/>
              <a:gd name="connsiteY397" fmla="*/ 1481572 h 6858002"/>
              <a:gd name="connsiteX398" fmla="*/ 833921 w 4572002"/>
              <a:gd name="connsiteY398" fmla="*/ 1476521 h 6858002"/>
              <a:gd name="connsiteX399" fmla="*/ 826774 w 4572002"/>
              <a:gd name="connsiteY399" fmla="*/ 1459074 h 6858002"/>
              <a:gd name="connsiteX400" fmla="*/ 801268 w 4572002"/>
              <a:gd name="connsiteY400" fmla="*/ 1436569 h 6858002"/>
              <a:gd name="connsiteX401" fmla="*/ 786028 w 4572002"/>
              <a:gd name="connsiteY401" fmla="*/ 1417900 h 6858002"/>
              <a:gd name="connsiteX402" fmla="*/ 785193 w 4572002"/>
              <a:gd name="connsiteY402" fmla="*/ 1408462 h 6858002"/>
              <a:gd name="connsiteX403" fmla="*/ 785669 w 4572002"/>
              <a:gd name="connsiteY403" fmla="*/ 1413840 h 6858002"/>
              <a:gd name="connsiteX404" fmla="*/ 784751 w 4572002"/>
              <a:gd name="connsiteY404" fmla="*/ 1403463 h 6858002"/>
              <a:gd name="connsiteX405" fmla="*/ 780076 w 4572002"/>
              <a:gd name="connsiteY405" fmla="*/ 1350628 h 6858002"/>
              <a:gd name="connsiteX406" fmla="*/ 786351 w 4572002"/>
              <a:gd name="connsiteY406" fmla="*/ 1317893 h 6858002"/>
              <a:gd name="connsiteX407" fmla="*/ 796699 w 4572002"/>
              <a:gd name="connsiteY407" fmla="*/ 1297389 h 6858002"/>
              <a:gd name="connsiteX408" fmla="*/ 802412 w 4572002"/>
              <a:gd name="connsiteY408" fmla="*/ 1286070 h 6858002"/>
              <a:gd name="connsiteX409" fmla="*/ 807579 w 4572002"/>
              <a:gd name="connsiteY409" fmla="*/ 1268758 h 6858002"/>
              <a:gd name="connsiteX410" fmla="*/ 806103 w 4572002"/>
              <a:gd name="connsiteY410" fmla="*/ 1273704 h 6858002"/>
              <a:gd name="connsiteX411" fmla="*/ 807579 w 4572002"/>
              <a:gd name="connsiteY411" fmla="*/ 1268758 h 6858002"/>
              <a:gd name="connsiteX412" fmla="*/ 806032 w 4572002"/>
              <a:gd name="connsiteY412" fmla="*/ 1249303 h 6858002"/>
              <a:gd name="connsiteX413" fmla="*/ 824322 w 4572002"/>
              <a:gd name="connsiteY413" fmla="*/ 1123186 h 6858002"/>
              <a:gd name="connsiteX414" fmla="*/ 819940 w 4572002"/>
              <a:gd name="connsiteY414" fmla="*/ 1097088 h 6858002"/>
              <a:gd name="connsiteX415" fmla="*/ 816320 w 4572002"/>
              <a:gd name="connsiteY415" fmla="*/ 927156 h 6858002"/>
              <a:gd name="connsiteX416" fmla="*/ 826798 w 4572002"/>
              <a:gd name="connsiteY416" fmla="*/ 915344 h 6858002"/>
              <a:gd name="connsiteX417" fmla="*/ 836479 w 4572002"/>
              <a:gd name="connsiteY417" fmla="*/ 908845 h 6858002"/>
              <a:gd name="connsiteX418" fmla="*/ 843142 w 4572002"/>
              <a:gd name="connsiteY418" fmla="*/ 904372 h 6858002"/>
              <a:gd name="connsiteX419" fmla="*/ 843142 w 4572002"/>
              <a:gd name="connsiteY419" fmla="*/ 904372 h 6858002"/>
              <a:gd name="connsiteX420" fmla="*/ 843143 w 4572002"/>
              <a:gd name="connsiteY420" fmla="*/ 904372 h 6858002"/>
              <a:gd name="connsiteX421" fmla="*/ 847524 w 4572002"/>
              <a:gd name="connsiteY421" fmla="*/ 897099 h 6858002"/>
              <a:gd name="connsiteX422" fmla="*/ 851968 w 4572002"/>
              <a:gd name="connsiteY422" fmla="*/ 889721 h 6858002"/>
              <a:gd name="connsiteX423" fmla="*/ 851968 w 4572002"/>
              <a:gd name="connsiteY423" fmla="*/ 889720 h 6858002"/>
              <a:gd name="connsiteX424" fmla="*/ 851968 w 4572002"/>
              <a:gd name="connsiteY424" fmla="*/ 889720 h 6858002"/>
              <a:gd name="connsiteX425" fmla="*/ 854179 w 4572002"/>
              <a:gd name="connsiteY425" fmla="*/ 876437 h 6858002"/>
              <a:gd name="connsiteX426" fmla="*/ 857850 w 4572002"/>
              <a:gd name="connsiteY426" fmla="*/ 854380 h 6858002"/>
              <a:gd name="connsiteX427" fmla="*/ 865850 w 4572002"/>
              <a:gd name="connsiteY427" fmla="*/ 773036 h 6858002"/>
              <a:gd name="connsiteX428" fmla="*/ 865850 w 4572002"/>
              <a:gd name="connsiteY428" fmla="*/ 773036 h 6858002"/>
              <a:gd name="connsiteX429" fmla="*/ 865850 w 4572002"/>
              <a:gd name="connsiteY429" fmla="*/ 773035 h 6858002"/>
              <a:gd name="connsiteX430" fmla="*/ 865850 w 4572002"/>
              <a:gd name="connsiteY430" fmla="*/ 773035 h 6858002"/>
              <a:gd name="connsiteX431" fmla="*/ 862992 w 4572002"/>
              <a:gd name="connsiteY431" fmla="*/ 758175 h 6858002"/>
              <a:gd name="connsiteX432" fmla="*/ 843752 w 4572002"/>
              <a:gd name="connsiteY432" fmla="*/ 703309 h 6858002"/>
              <a:gd name="connsiteX433" fmla="*/ 840766 w 4572002"/>
              <a:gd name="connsiteY433" fmla="*/ 690815 h 6858002"/>
              <a:gd name="connsiteX434" fmla="*/ 841749 w 4572002"/>
              <a:gd name="connsiteY434" fmla="*/ 694928 h 6858002"/>
              <a:gd name="connsiteX435" fmla="*/ 839513 w 4572002"/>
              <a:gd name="connsiteY435" fmla="*/ 685575 h 6858002"/>
              <a:gd name="connsiteX436" fmla="*/ 829227 w 4572002"/>
              <a:gd name="connsiteY436" fmla="*/ 642538 h 6858002"/>
              <a:gd name="connsiteX437" fmla="*/ 825846 w 4572002"/>
              <a:gd name="connsiteY437" fmla="*/ 580051 h 6858002"/>
              <a:gd name="connsiteX438" fmla="*/ 819368 w 4572002"/>
              <a:gd name="connsiteY438" fmla="*/ 556048 h 6858002"/>
              <a:gd name="connsiteX439" fmla="*/ 811607 w 4572002"/>
              <a:gd name="connsiteY439" fmla="*/ 522810 h 6858002"/>
              <a:gd name="connsiteX440" fmla="*/ 810449 w 4572002"/>
              <a:gd name="connsiteY440" fmla="*/ 517851 h 6858002"/>
              <a:gd name="connsiteX441" fmla="*/ 811160 w 4572002"/>
              <a:gd name="connsiteY441" fmla="*/ 520896 h 6858002"/>
              <a:gd name="connsiteX442" fmla="*/ 809270 w 4572002"/>
              <a:gd name="connsiteY442" fmla="*/ 512803 h 6858002"/>
              <a:gd name="connsiteX443" fmla="*/ 802602 w 4572002"/>
              <a:gd name="connsiteY443" fmla="*/ 395641 h 6858002"/>
              <a:gd name="connsiteX444" fmla="*/ 812510 w 4572002"/>
              <a:gd name="connsiteY444" fmla="*/ 338871 h 6858002"/>
              <a:gd name="connsiteX445" fmla="*/ 811938 w 4572002"/>
              <a:gd name="connsiteY445" fmla="*/ 313534 h 6858002"/>
              <a:gd name="connsiteX446" fmla="*/ 797319 w 4572002"/>
              <a:gd name="connsiteY446" fmla="*/ 298341 h 6858002"/>
              <a:gd name="connsiteX447" fmla="*/ 797154 w 4572002"/>
              <a:gd name="connsiteY447" fmla="*/ 298169 h 6858002"/>
              <a:gd name="connsiteX448" fmla="*/ 797315 w 4572002"/>
              <a:gd name="connsiteY448" fmla="*/ 298337 h 6858002"/>
              <a:gd name="connsiteX449" fmla="*/ 794504 w 4572002"/>
              <a:gd name="connsiteY449" fmla="*/ 295415 h 6858002"/>
              <a:gd name="connsiteX450" fmla="*/ 786600 w 4572002"/>
              <a:gd name="connsiteY450" fmla="*/ 228949 h 6858002"/>
              <a:gd name="connsiteX451" fmla="*/ 786602 w 4572002"/>
              <a:gd name="connsiteY451" fmla="*/ 228927 h 6858002"/>
              <a:gd name="connsiteX452" fmla="*/ 794873 w 4572002"/>
              <a:gd name="connsiteY452" fmla="*/ 153388 h 6858002"/>
              <a:gd name="connsiteX453" fmla="*/ 799269 w 4572002"/>
              <a:gd name="connsiteY453" fmla="*/ 125861 h 6858002"/>
              <a:gd name="connsiteX454" fmla="*/ 803060 w 4572002"/>
              <a:gd name="connsiteY454" fmla="*/ 92749 h 6858002"/>
              <a:gd name="connsiteX455" fmla="*/ 805192 w 4572002"/>
              <a:gd name="connsiteY455" fmla="*/ 74130 h 6858002"/>
              <a:gd name="connsiteX456" fmla="*/ 804727 w 4572002"/>
              <a:gd name="connsiteY456" fmla="*/ 63925 h 6858002"/>
              <a:gd name="connsiteX457" fmla="*/ 802929 w 4572002"/>
              <a:gd name="connsiteY457" fmla="*/ 24486 h 6858002"/>
              <a:gd name="connsiteX458" fmla="*/ 803291 w 4572002"/>
              <a:gd name="connsiteY458" fmla="*/ 32435 h 6858002"/>
              <a:gd name="connsiteX459" fmla="*/ 802792 w 4572002"/>
              <a:gd name="connsiteY459" fmla="*/ 21487 h 6858002"/>
              <a:gd name="connsiteX460" fmla="*/ 804151 w 4572002"/>
              <a:gd name="connsiteY460" fmla="*/ 10744 h 6858002"/>
              <a:gd name="connsiteX461" fmla="*/ 341402 w 4572002"/>
              <a:gd name="connsiteY461" fmla="*/ 0 h 6858002"/>
              <a:gd name="connsiteX462" fmla="*/ 805510 w 4572002"/>
              <a:gd name="connsiteY462" fmla="*/ 0 h 6858002"/>
              <a:gd name="connsiteX463" fmla="*/ 805510 w 4572002"/>
              <a:gd name="connsiteY463" fmla="*/ 1 h 6858002"/>
              <a:gd name="connsiteX464" fmla="*/ 341403 w 4572002"/>
              <a:gd name="connsiteY464" fmla="*/ 1 h 6858002"/>
              <a:gd name="connsiteX465" fmla="*/ 342530 w 4572002"/>
              <a:gd name="connsiteY465" fmla="*/ 2818 h 6858002"/>
              <a:gd name="connsiteX466" fmla="*/ 356629 w 4572002"/>
              <a:gd name="connsiteY466" fmla="*/ 63588 h 6858002"/>
              <a:gd name="connsiteX467" fmla="*/ 370535 w 4572002"/>
              <a:gd name="connsiteY467" fmla="*/ 176940 h 6858002"/>
              <a:gd name="connsiteX468" fmla="*/ 378537 w 4572002"/>
              <a:gd name="connsiteY468" fmla="*/ 200183 h 6858002"/>
              <a:gd name="connsiteX469" fmla="*/ 416449 w 4572002"/>
              <a:gd name="connsiteY469" fmla="*/ 340775 h 6858002"/>
              <a:gd name="connsiteX470" fmla="*/ 415684 w 4572002"/>
              <a:gd name="connsiteY470" fmla="*/ 453365 h 6858002"/>
              <a:gd name="connsiteX471" fmla="*/ 413970 w 4572002"/>
              <a:gd name="connsiteY471" fmla="*/ 462127 h 6858002"/>
              <a:gd name="connsiteX472" fmla="*/ 401398 w 4572002"/>
              <a:gd name="connsiteY472" fmla="*/ 505183 h 6858002"/>
              <a:gd name="connsiteX473" fmla="*/ 404826 w 4572002"/>
              <a:gd name="connsiteY473" fmla="*/ 571861 h 6858002"/>
              <a:gd name="connsiteX474" fmla="*/ 422163 w 4572002"/>
              <a:gd name="connsiteY474" fmla="*/ 617773 h 6858002"/>
              <a:gd name="connsiteX475" fmla="*/ 422925 w 4572002"/>
              <a:gd name="connsiteY475" fmla="*/ 674924 h 6858002"/>
              <a:gd name="connsiteX476" fmla="*/ 412066 w 4572002"/>
              <a:gd name="connsiteY476" fmla="*/ 740269 h 6858002"/>
              <a:gd name="connsiteX477" fmla="*/ 409780 w 4572002"/>
              <a:gd name="connsiteY477" fmla="*/ 769606 h 6858002"/>
              <a:gd name="connsiteX478" fmla="*/ 387300 w 4572002"/>
              <a:gd name="connsiteY478" fmla="*/ 850190 h 6858002"/>
              <a:gd name="connsiteX479" fmla="*/ 392824 w 4572002"/>
              <a:gd name="connsiteY479" fmla="*/ 898199 h 6858002"/>
              <a:gd name="connsiteX480" fmla="*/ 407684 w 4572002"/>
              <a:gd name="connsiteY480" fmla="*/ 945445 h 6858002"/>
              <a:gd name="connsiteX481" fmla="*/ 421973 w 4572002"/>
              <a:gd name="connsiteY481" fmla="*/ 975734 h 6858002"/>
              <a:gd name="connsiteX482" fmla="*/ 432069 w 4572002"/>
              <a:gd name="connsiteY482" fmla="*/ 1036888 h 6858002"/>
              <a:gd name="connsiteX483" fmla="*/ 430545 w 4572002"/>
              <a:gd name="connsiteY483" fmla="*/ 1048126 h 6858002"/>
              <a:gd name="connsiteX484" fmla="*/ 417971 w 4572002"/>
              <a:gd name="connsiteY484" fmla="*/ 1230634 h 6858002"/>
              <a:gd name="connsiteX485" fmla="*/ 397778 w 4572002"/>
              <a:gd name="connsiteY485" fmla="*/ 1303025 h 6858002"/>
              <a:gd name="connsiteX486" fmla="*/ 395302 w 4572002"/>
              <a:gd name="connsiteY486" fmla="*/ 1318457 h 6858002"/>
              <a:gd name="connsiteX487" fmla="*/ 372631 w 4572002"/>
              <a:gd name="connsiteY487" fmla="*/ 1472576 h 6858002"/>
              <a:gd name="connsiteX488" fmla="*/ 371679 w 4572002"/>
              <a:gd name="connsiteY488" fmla="*/ 1489721 h 6858002"/>
              <a:gd name="connsiteX489" fmla="*/ 375679 w 4572002"/>
              <a:gd name="connsiteY489" fmla="*/ 1537538 h 6858002"/>
              <a:gd name="connsiteX490" fmla="*/ 334530 w 4572002"/>
              <a:gd name="connsiteY490" fmla="*/ 1650318 h 6858002"/>
              <a:gd name="connsiteX491" fmla="*/ 320431 w 4572002"/>
              <a:gd name="connsiteY491" fmla="*/ 1763288 h 6858002"/>
              <a:gd name="connsiteX492" fmla="*/ 320623 w 4572002"/>
              <a:gd name="connsiteY492" fmla="*/ 1825394 h 6858002"/>
              <a:gd name="connsiteX493" fmla="*/ 310525 w 4572002"/>
              <a:gd name="connsiteY493" fmla="*/ 1869781 h 6858002"/>
              <a:gd name="connsiteX494" fmla="*/ 279854 w 4572002"/>
              <a:gd name="connsiteY494" fmla="*/ 1978941 h 6858002"/>
              <a:gd name="connsiteX495" fmla="*/ 275092 w 4572002"/>
              <a:gd name="connsiteY495" fmla="*/ 2030379 h 6858002"/>
              <a:gd name="connsiteX496" fmla="*/ 264803 w 4572002"/>
              <a:gd name="connsiteY496" fmla="*/ 2085055 h 6858002"/>
              <a:gd name="connsiteX497" fmla="*/ 218702 w 4572002"/>
              <a:gd name="connsiteY497" fmla="*/ 2220313 h 6858002"/>
              <a:gd name="connsiteX498" fmla="*/ 221368 w 4572002"/>
              <a:gd name="connsiteY498" fmla="*/ 2330807 h 6858002"/>
              <a:gd name="connsiteX499" fmla="*/ 220798 w 4572002"/>
              <a:gd name="connsiteY499" fmla="*/ 2401293 h 6858002"/>
              <a:gd name="connsiteX500" fmla="*/ 205557 w 4572002"/>
              <a:gd name="connsiteY500" fmla="*/ 2485308 h 6858002"/>
              <a:gd name="connsiteX501" fmla="*/ 183267 w 4572002"/>
              <a:gd name="connsiteY501" fmla="*/ 2554080 h 6858002"/>
              <a:gd name="connsiteX502" fmla="*/ 165550 w 4572002"/>
              <a:gd name="connsiteY502" fmla="*/ 2649144 h 6858002"/>
              <a:gd name="connsiteX503" fmla="*/ 131449 w 4572002"/>
              <a:gd name="connsiteY503" fmla="*/ 2743827 h 6858002"/>
              <a:gd name="connsiteX504" fmla="*/ 105350 w 4572002"/>
              <a:gd name="connsiteY504" fmla="*/ 2809931 h 6858002"/>
              <a:gd name="connsiteX505" fmla="*/ 82299 w 4572002"/>
              <a:gd name="connsiteY505" fmla="*/ 2901944 h 6858002"/>
              <a:gd name="connsiteX506" fmla="*/ 66107 w 4572002"/>
              <a:gd name="connsiteY506" fmla="*/ 3042729 h 6858002"/>
              <a:gd name="connsiteX507" fmla="*/ 64391 w 4572002"/>
              <a:gd name="connsiteY507" fmla="*/ 3107501 h 6858002"/>
              <a:gd name="connsiteX508" fmla="*/ 26482 w 4572002"/>
              <a:gd name="connsiteY508" fmla="*/ 3209994 h 6858002"/>
              <a:gd name="connsiteX509" fmla="*/ 8193 w 4572002"/>
              <a:gd name="connsiteY509" fmla="*/ 3253810 h 6858002"/>
              <a:gd name="connsiteX510" fmla="*/ 6597 w 4572002"/>
              <a:gd name="connsiteY510" fmla="*/ 3276527 h 6858002"/>
              <a:gd name="connsiteX511" fmla="*/ 6596 w 4572002"/>
              <a:gd name="connsiteY511" fmla="*/ 3276527 h 6858002"/>
              <a:gd name="connsiteX512" fmla="*/ 8192 w 4572002"/>
              <a:gd name="connsiteY512" fmla="*/ 3253809 h 6858002"/>
              <a:gd name="connsiteX513" fmla="*/ 26481 w 4572002"/>
              <a:gd name="connsiteY513" fmla="*/ 3209993 h 6858002"/>
              <a:gd name="connsiteX514" fmla="*/ 64390 w 4572002"/>
              <a:gd name="connsiteY514" fmla="*/ 3107500 h 6858002"/>
              <a:gd name="connsiteX515" fmla="*/ 66106 w 4572002"/>
              <a:gd name="connsiteY515" fmla="*/ 3042728 h 6858002"/>
              <a:gd name="connsiteX516" fmla="*/ 82298 w 4572002"/>
              <a:gd name="connsiteY516" fmla="*/ 2901943 h 6858002"/>
              <a:gd name="connsiteX517" fmla="*/ 105349 w 4572002"/>
              <a:gd name="connsiteY517" fmla="*/ 2809930 h 6858002"/>
              <a:gd name="connsiteX518" fmla="*/ 131448 w 4572002"/>
              <a:gd name="connsiteY518" fmla="*/ 2743826 h 6858002"/>
              <a:gd name="connsiteX519" fmla="*/ 165549 w 4572002"/>
              <a:gd name="connsiteY519" fmla="*/ 2649143 h 6858002"/>
              <a:gd name="connsiteX520" fmla="*/ 183266 w 4572002"/>
              <a:gd name="connsiteY520" fmla="*/ 2554079 h 6858002"/>
              <a:gd name="connsiteX521" fmla="*/ 205556 w 4572002"/>
              <a:gd name="connsiteY521" fmla="*/ 2485307 h 6858002"/>
              <a:gd name="connsiteX522" fmla="*/ 220797 w 4572002"/>
              <a:gd name="connsiteY522" fmla="*/ 2401292 h 6858002"/>
              <a:gd name="connsiteX523" fmla="*/ 221367 w 4572002"/>
              <a:gd name="connsiteY523" fmla="*/ 2330806 h 6858002"/>
              <a:gd name="connsiteX524" fmla="*/ 218701 w 4572002"/>
              <a:gd name="connsiteY524" fmla="*/ 2220312 h 6858002"/>
              <a:gd name="connsiteX525" fmla="*/ 264802 w 4572002"/>
              <a:gd name="connsiteY525" fmla="*/ 2085054 h 6858002"/>
              <a:gd name="connsiteX526" fmla="*/ 275091 w 4572002"/>
              <a:gd name="connsiteY526" fmla="*/ 2030378 h 6858002"/>
              <a:gd name="connsiteX527" fmla="*/ 279853 w 4572002"/>
              <a:gd name="connsiteY527" fmla="*/ 1978940 h 6858002"/>
              <a:gd name="connsiteX528" fmla="*/ 310524 w 4572002"/>
              <a:gd name="connsiteY528" fmla="*/ 1869780 h 6858002"/>
              <a:gd name="connsiteX529" fmla="*/ 320622 w 4572002"/>
              <a:gd name="connsiteY529" fmla="*/ 1825393 h 6858002"/>
              <a:gd name="connsiteX530" fmla="*/ 320430 w 4572002"/>
              <a:gd name="connsiteY530" fmla="*/ 1763287 h 6858002"/>
              <a:gd name="connsiteX531" fmla="*/ 334529 w 4572002"/>
              <a:gd name="connsiteY531" fmla="*/ 1650317 h 6858002"/>
              <a:gd name="connsiteX532" fmla="*/ 375678 w 4572002"/>
              <a:gd name="connsiteY532" fmla="*/ 1537537 h 6858002"/>
              <a:gd name="connsiteX533" fmla="*/ 371678 w 4572002"/>
              <a:gd name="connsiteY533" fmla="*/ 1489720 h 6858002"/>
              <a:gd name="connsiteX534" fmla="*/ 372630 w 4572002"/>
              <a:gd name="connsiteY534" fmla="*/ 1472575 h 6858002"/>
              <a:gd name="connsiteX535" fmla="*/ 395301 w 4572002"/>
              <a:gd name="connsiteY535" fmla="*/ 1318456 h 6858002"/>
              <a:gd name="connsiteX536" fmla="*/ 397777 w 4572002"/>
              <a:gd name="connsiteY536" fmla="*/ 1303024 h 6858002"/>
              <a:gd name="connsiteX537" fmla="*/ 417970 w 4572002"/>
              <a:gd name="connsiteY537" fmla="*/ 1230633 h 6858002"/>
              <a:gd name="connsiteX538" fmla="*/ 430544 w 4572002"/>
              <a:gd name="connsiteY538" fmla="*/ 1048125 h 6858002"/>
              <a:gd name="connsiteX539" fmla="*/ 432068 w 4572002"/>
              <a:gd name="connsiteY539" fmla="*/ 1036887 h 6858002"/>
              <a:gd name="connsiteX540" fmla="*/ 421972 w 4572002"/>
              <a:gd name="connsiteY540" fmla="*/ 975733 h 6858002"/>
              <a:gd name="connsiteX541" fmla="*/ 407683 w 4572002"/>
              <a:gd name="connsiteY541" fmla="*/ 945444 h 6858002"/>
              <a:gd name="connsiteX542" fmla="*/ 392823 w 4572002"/>
              <a:gd name="connsiteY542" fmla="*/ 898198 h 6858002"/>
              <a:gd name="connsiteX543" fmla="*/ 387299 w 4572002"/>
              <a:gd name="connsiteY543" fmla="*/ 850189 h 6858002"/>
              <a:gd name="connsiteX544" fmla="*/ 409779 w 4572002"/>
              <a:gd name="connsiteY544" fmla="*/ 769605 h 6858002"/>
              <a:gd name="connsiteX545" fmla="*/ 412065 w 4572002"/>
              <a:gd name="connsiteY545" fmla="*/ 740268 h 6858002"/>
              <a:gd name="connsiteX546" fmla="*/ 422924 w 4572002"/>
              <a:gd name="connsiteY546" fmla="*/ 674923 h 6858002"/>
              <a:gd name="connsiteX547" fmla="*/ 422162 w 4572002"/>
              <a:gd name="connsiteY547" fmla="*/ 617772 h 6858002"/>
              <a:gd name="connsiteX548" fmla="*/ 404825 w 4572002"/>
              <a:gd name="connsiteY548" fmla="*/ 571860 h 6858002"/>
              <a:gd name="connsiteX549" fmla="*/ 401397 w 4572002"/>
              <a:gd name="connsiteY549" fmla="*/ 505182 h 6858002"/>
              <a:gd name="connsiteX550" fmla="*/ 413969 w 4572002"/>
              <a:gd name="connsiteY550" fmla="*/ 462126 h 6858002"/>
              <a:gd name="connsiteX551" fmla="*/ 415683 w 4572002"/>
              <a:gd name="connsiteY551" fmla="*/ 453364 h 6858002"/>
              <a:gd name="connsiteX552" fmla="*/ 416448 w 4572002"/>
              <a:gd name="connsiteY552" fmla="*/ 340774 h 6858002"/>
              <a:gd name="connsiteX553" fmla="*/ 378536 w 4572002"/>
              <a:gd name="connsiteY553" fmla="*/ 200182 h 6858002"/>
              <a:gd name="connsiteX554" fmla="*/ 370534 w 4572002"/>
              <a:gd name="connsiteY554" fmla="*/ 176939 h 6858002"/>
              <a:gd name="connsiteX555" fmla="*/ 356628 w 4572002"/>
              <a:gd name="connsiteY555" fmla="*/ 63587 h 6858002"/>
              <a:gd name="connsiteX556" fmla="*/ 342529 w 4572002"/>
              <a:gd name="connsiteY556" fmla="*/ 2817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</a:cxnLst>
            <a:rect l="l" t="t" r="r" b="b"/>
            <a:pathLst>
              <a:path w="4572002" h="6858002">
                <a:moveTo>
                  <a:pt x="262113" y="6133315"/>
                </a:moveTo>
                <a:lnTo>
                  <a:pt x="262113" y="6133315"/>
                </a:lnTo>
                <a:lnTo>
                  <a:pt x="260202" y="6138416"/>
                </a:lnTo>
                <a:close/>
                <a:moveTo>
                  <a:pt x="383211" y="5546471"/>
                </a:moveTo>
                <a:lnTo>
                  <a:pt x="383918" y="5547578"/>
                </a:lnTo>
                <a:lnTo>
                  <a:pt x="383918" y="5547578"/>
                </a:lnTo>
                <a:close/>
                <a:moveTo>
                  <a:pt x="392366" y="5355014"/>
                </a:moveTo>
                <a:lnTo>
                  <a:pt x="392366" y="5355014"/>
                </a:lnTo>
                <a:lnTo>
                  <a:pt x="392366" y="5355014"/>
                </a:lnTo>
                <a:close/>
                <a:moveTo>
                  <a:pt x="384905" y="5308181"/>
                </a:moveTo>
                <a:lnTo>
                  <a:pt x="384905" y="5308182"/>
                </a:lnTo>
                <a:lnTo>
                  <a:pt x="387984" y="5317386"/>
                </a:lnTo>
                <a:lnTo>
                  <a:pt x="387984" y="5317387"/>
                </a:lnTo>
                <a:close/>
                <a:moveTo>
                  <a:pt x="349368" y="5087565"/>
                </a:moveTo>
                <a:lnTo>
                  <a:pt x="349358" y="5087590"/>
                </a:lnTo>
                <a:lnTo>
                  <a:pt x="343531" y="5102461"/>
                </a:lnTo>
                <a:lnTo>
                  <a:pt x="343116" y="5104249"/>
                </a:lnTo>
                <a:lnTo>
                  <a:pt x="343116" y="5104251"/>
                </a:lnTo>
                <a:lnTo>
                  <a:pt x="343531" y="5102461"/>
                </a:lnTo>
                <a:close/>
                <a:moveTo>
                  <a:pt x="362533" y="5041528"/>
                </a:moveTo>
                <a:lnTo>
                  <a:pt x="362533" y="5041528"/>
                </a:lnTo>
                <a:lnTo>
                  <a:pt x="355739" y="5070581"/>
                </a:lnTo>
                <a:lnTo>
                  <a:pt x="355738" y="5070584"/>
                </a:lnTo>
                <a:close/>
                <a:moveTo>
                  <a:pt x="413848" y="4933805"/>
                </a:moveTo>
                <a:lnTo>
                  <a:pt x="413848" y="4933805"/>
                </a:lnTo>
                <a:lnTo>
                  <a:pt x="413848" y="4933806"/>
                </a:lnTo>
                <a:close/>
                <a:moveTo>
                  <a:pt x="418272" y="4863340"/>
                </a:moveTo>
                <a:lnTo>
                  <a:pt x="418271" y="4863342"/>
                </a:lnTo>
                <a:lnTo>
                  <a:pt x="415518" y="4867614"/>
                </a:lnTo>
                <a:lnTo>
                  <a:pt x="415519" y="4867614"/>
                </a:lnTo>
                <a:close/>
                <a:moveTo>
                  <a:pt x="444904" y="4103826"/>
                </a:moveTo>
                <a:lnTo>
                  <a:pt x="444904" y="4103826"/>
                </a:lnTo>
                <a:lnTo>
                  <a:pt x="444605" y="4108449"/>
                </a:lnTo>
                <a:close/>
                <a:moveTo>
                  <a:pt x="477528" y="3580485"/>
                </a:moveTo>
                <a:lnTo>
                  <a:pt x="476296" y="3587174"/>
                </a:lnTo>
                <a:lnTo>
                  <a:pt x="476296" y="3587175"/>
                </a:lnTo>
                <a:lnTo>
                  <a:pt x="472370" y="3595088"/>
                </a:lnTo>
                <a:lnTo>
                  <a:pt x="476296" y="3587175"/>
                </a:lnTo>
                <a:close/>
                <a:moveTo>
                  <a:pt x="33026" y="3302414"/>
                </a:moveTo>
                <a:lnTo>
                  <a:pt x="34768" y="3304079"/>
                </a:lnTo>
                <a:cubicBezTo>
                  <a:pt x="37959" y="3308770"/>
                  <a:pt x="40293" y="3314105"/>
                  <a:pt x="40960" y="3318772"/>
                </a:cubicBezTo>
                <a:cubicBezTo>
                  <a:pt x="44960" y="3346777"/>
                  <a:pt x="39054" y="3372496"/>
                  <a:pt x="26099" y="3399547"/>
                </a:cubicBezTo>
                <a:cubicBezTo>
                  <a:pt x="13907" y="3424884"/>
                  <a:pt x="15241" y="3456509"/>
                  <a:pt x="10479" y="3485276"/>
                </a:cubicBezTo>
                <a:cubicBezTo>
                  <a:pt x="7049" y="3505658"/>
                  <a:pt x="1" y="3526043"/>
                  <a:pt x="1" y="3546618"/>
                </a:cubicBezTo>
                <a:cubicBezTo>
                  <a:pt x="1" y="3572147"/>
                  <a:pt x="6097" y="3597483"/>
                  <a:pt x="8383" y="3623202"/>
                </a:cubicBezTo>
                <a:cubicBezTo>
                  <a:pt x="10287" y="3643205"/>
                  <a:pt x="9525" y="3663590"/>
                  <a:pt x="11811" y="3683592"/>
                </a:cubicBezTo>
                <a:cubicBezTo>
                  <a:pt x="13527" y="3699977"/>
                  <a:pt x="17907" y="3716169"/>
                  <a:pt x="21527" y="3732362"/>
                </a:cubicBezTo>
                <a:cubicBezTo>
                  <a:pt x="22861" y="3738268"/>
                  <a:pt x="28006" y="3744174"/>
                  <a:pt x="27244" y="3749507"/>
                </a:cubicBezTo>
                <a:cubicBezTo>
                  <a:pt x="19051" y="3802468"/>
                  <a:pt x="55628" y="3840570"/>
                  <a:pt x="71821" y="3885339"/>
                </a:cubicBezTo>
                <a:cubicBezTo>
                  <a:pt x="88968" y="3932395"/>
                  <a:pt x="115256" y="3977926"/>
                  <a:pt x="107446" y="4030504"/>
                </a:cubicBezTo>
                <a:cubicBezTo>
                  <a:pt x="102684" y="4062319"/>
                  <a:pt x="91634" y="4092990"/>
                  <a:pt x="84965" y="4124615"/>
                </a:cubicBezTo>
                <a:cubicBezTo>
                  <a:pt x="82679" y="4135855"/>
                  <a:pt x="83061" y="4148428"/>
                  <a:pt x="85347" y="4159668"/>
                </a:cubicBezTo>
                <a:cubicBezTo>
                  <a:pt x="95826" y="4213962"/>
                  <a:pt x="97350" y="4267494"/>
                  <a:pt x="80203" y="4320838"/>
                </a:cubicBezTo>
                <a:cubicBezTo>
                  <a:pt x="77345" y="4329980"/>
                  <a:pt x="74679" y="4339696"/>
                  <a:pt x="74679" y="4349223"/>
                </a:cubicBezTo>
                <a:cubicBezTo>
                  <a:pt x="74679" y="4401420"/>
                  <a:pt x="78679" y="4452666"/>
                  <a:pt x="97350" y="4502580"/>
                </a:cubicBezTo>
                <a:cubicBezTo>
                  <a:pt x="103636" y="4519344"/>
                  <a:pt x="99636" y="4539729"/>
                  <a:pt x="101160" y="4558208"/>
                </a:cubicBezTo>
                <a:cubicBezTo>
                  <a:pt x="102492" y="4575352"/>
                  <a:pt x="103064" y="4592879"/>
                  <a:pt x="107446" y="4609453"/>
                </a:cubicBezTo>
                <a:cubicBezTo>
                  <a:pt x="113922" y="4633648"/>
                  <a:pt x="114684" y="4656127"/>
                  <a:pt x="108970" y="4681084"/>
                </a:cubicBezTo>
                <a:cubicBezTo>
                  <a:pt x="103636" y="4704896"/>
                  <a:pt x="106302" y="4730615"/>
                  <a:pt x="106112" y="4755382"/>
                </a:cubicBezTo>
                <a:cubicBezTo>
                  <a:pt x="105922" y="4783005"/>
                  <a:pt x="105732" y="4810628"/>
                  <a:pt x="106684" y="4838251"/>
                </a:cubicBezTo>
                <a:cubicBezTo>
                  <a:pt x="107064" y="4849301"/>
                  <a:pt x="114684" y="4861874"/>
                  <a:pt x="111636" y="4871020"/>
                </a:cubicBezTo>
                <a:cubicBezTo>
                  <a:pt x="101350" y="4900547"/>
                  <a:pt x="113732" y="4930076"/>
                  <a:pt x="108208" y="4959603"/>
                </a:cubicBezTo>
                <a:cubicBezTo>
                  <a:pt x="105350" y="4974083"/>
                  <a:pt x="113160" y="4990466"/>
                  <a:pt x="113922" y="5006087"/>
                </a:cubicBezTo>
                <a:cubicBezTo>
                  <a:pt x="115256" y="5031615"/>
                  <a:pt x="114684" y="5057142"/>
                  <a:pt x="115066" y="5082671"/>
                </a:cubicBezTo>
                <a:cubicBezTo>
                  <a:pt x="115256" y="5091053"/>
                  <a:pt x="116018" y="5099246"/>
                  <a:pt x="116401" y="5107628"/>
                </a:cubicBezTo>
                <a:cubicBezTo>
                  <a:pt x="116781" y="5115058"/>
                  <a:pt x="118495" y="5122868"/>
                  <a:pt x="117163" y="5129917"/>
                </a:cubicBezTo>
                <a:cubicBezTo>
                  <a:pt x="112398" y="5155446"/>
                  <a:pt x="104588" y="5180592"/>
                  <a:pt x="101540" y="5206309"/>
                </a:cubicBezTo>
                <a:cubicBezTo>
                  <a:pt x="98874" y="5228598"/>
                  <a:pt x="102492" y="5251651"/>
                  <a:pt x="100588" y="5274130"/>
                </a:cubicBezTo>
                <a:cubicBezTo>
                  <a:pt x="97350" y="5313755"/>
                  <a:pt x="91634" y="5353380"/>
                  <a:pt x="88014" y="5393006"/>
                </a:cubicBezTo>
                <a:cubicBezTo>
                  <a:pt x="87252" y="5401580"/>
                  <a:pt x="92016" y="5410532"/>
                  <a:pt x="92396" y="5419296"/>
                </a:cubicBezTo>
                <a:cubicBezTo>
                  <a:pt x="93348" y="5446729"/>
                  <a:pt x="93540" y="5474162"/>
                  <a:pt x="94110" y="5501595"/>
                </a:cubicBezTo>
                <a:cubicBezTo>
                  <a:pt x="94302" y="5517216"/>
                  <a:pt x="93730" y="5533028"/>
                  <a:pt x="95444" y="5548461"/>
                </a:cubicBezTo>
                <a:cubicBezTo>
                  <a:pt x="97730" y="5568843"/>
                  <a:pt x="101160" y="5587322"/>
                  <a:pt x="86300" y="5606373"/>
                </a:cubicBezTo>
                <a:cubicBezTo>
                  <a:pt x="63249" y="5635712"/>
                  <a:pt x="72203" y="5673051"/>
                  <a:pt x="66869" y="5706960"/>
                </a:cubicBezTo>
                <a:cubicBezTo>
                  <a:pt x="65535" y="5715724"/>
                  <a:pt x="65345" y="5724679"/>
                  <a:pt x="63821" y="5733441"/>
                </a:cubicBezTo>
                <a:cubicBezTo>
                  <a:pt x="60963" y="5749635"/>
                  <a:pt x="57725" y="5765636"/>
                  <a:pt x="54484" y="5781831"/>
                </a:cubicBezTo>
                <a:cubicBezTo>
                  <a:pt x="53914" y="5784687"/>
                  <a:pt x="53722" y="5787925"/>
                  <a:pt x="52770" y="5790593"/>
                </a:cubicBezTo>
                <a:cubicBezTo>
                  <a:pt x="44770" y="5815170"/>
                  <a:pt x="35626" y="5839362"/>
                  <a:pt x="29148" y="5864319"/>
                </a:cubicBezTo>
                <a:cubicBezTo>
                  <a:pt x="25909" y="5876512"/>
                  <a:pt x="25527" y="5890038"/>
                  <a:pt x="27244" y="5902611"/>
                </a:cubicBezTo>
                <a:cubicBezTo>
                  <a:pt x="32196" y="5939378"/>
                  <a:pt x="34292" y="5975765"/>
                  <a:pt x="27052" y="6012724"/>
                </a:cubicBezTo>
                <a:cubicBezTo>
                  <a:pt x="24195" y="6027393"/>
                  <a:pt x="28958" y="6043777"/>
                  <a:pt x="30672" y="6059398"/>
                </a:cubicBezTo>
                <a:cubicBezTo>
                  <a:pt x="35244" y="6096737"/>
                  <a:pt x="40198" y="6134076"/>
                  <a:pt x="44578" y="6171606"/>
                </a:cubicBezTo>
                <a:cubicBezTo>
                  <a:pt x="47246" y="6195038"/>
                  <a:pt x="48770" y="6218661"/>
                  <a:pt x="51436" y="6242094"/>
                </a:cubicBezTo>
                <a:cubicBezTo>
                  <a:pt x="54676" y="6269145"/>
                  <a:pt x="59629" y="6296006"/>
                  <a:pt x="62297" y="6323059"/>
                </a:cubicBezTo>
                <a:cubicBezTo>
                  <a:pt x="65345" y="6353920"/>
                  <a:pt x="65915" y="6384973"/>
                  <a:pt x="69155" y="6415834"/>
                </a:cubicBezTo>
                <a:cubicBezTo>
                  <a:pt x="75441" y="6472226"/>
                  <a:pt x="82871" y="6528425"/>
                  <a:pt x="89920" y="6584813"/>
                </a:cubicBezTo>
                <a:cubicBezTo>
                  <a:pt x="96778" y="6639489"/>
                  <a:pt x="102874" y="6694165"/>
                  <a:pt x="111446" y="6748459"/>
                </a:cubicBezTo>
                <a:cubicBezTo>
                  <a:pt x="115066" y="6771320"/>
                  <a:pt x="124973" y="6793036"/>
                  <a:pt x="130497" y="6815517"/>
                </a:cubicBezTo>
                <a:lnTo>
                  <a:pt x="140197" y="6858001"/>
                </a:lnTo>
                <a:lnTo>
                  <a:pt x="140196" y="6858001"/>
                </a:lnTo>
                <a:lnTo>
                  <a:pt x="130496" y="6815516"/>
                </a:lnTo>
                <a:cubicBezTo>
                  <a:pt x="124972" y="6793035"/>
                  <a:pt x="115065" y="6771319"/>
                  <a:pt x="111445" y="6748458"/>
                </a:cubicBezTo>
                <a:cubicBezTo>
                  <a:pt x="102873" y="6694164"/>
                  <a:pt x="96777" y="6639488"/>
                  <a:pt x="89919" y="6584812"/>
                </a:cubicBezTo>
                <a:cubicBezTo>
                  <a:pt x="82870" y="6528424"/>
                  <a:pt x="75440" y="6472225"/>
                  <a:pt x="69154" y="6415833"/>
                </a:cubicBezTo>
                <a:cubicBezTo>
                  <a:pt x="65914" y="6384972"/>
                  <a:pt x="65344" y="6353919"/>
                  <a:pt x="62296" y="6323058"/>
                </a:cubicBezTo>
                <a:cubicBezTo>
                  <a:pt x="59628" y="6296005"/>
                  <a:pt x="54675" y="6269144"/>
                  <a:pt x="51435" y="6242093"/>
                </a:cubicBezTo>
                <a:cubicBezTo>
                  <a:pt x="48769" y="6218660"/>
                  <a:pt x="47245" y="6195037"/>
                  <a:pt x="44577" y="6171605"/>
                </a:cubicBezTo>
                <a:cubicBezTo>
                  <a:pt x="40197" y="6134075"/>
                  <a:pt x="35243" y="6096736"/>
                  <a:pt x="30671" y="6059397"/>
                </a:cubicBezTo>
                <a:cubicBezTo>
                  <a:pt x="28957" y="6043776"/>
                  <a:pt x="24194" y="6027392"/>
                  <a:pt x="27051" y="6012723"/>
                </a:cubicBezTo>
                <a:cubicBezTo>
                  <a:pt x="34291" y="5975764"/>
                  <a:pt x="32195" y="5939377"/>
                  <a:pt x="27243" y="5902610"/>
                </a:cubicBezTo>
                <a:cubicBezTo>
                  <a:pt x="25526" y="5890037"/>
                  <a:pt x="25908" y="5876511"/>
                  <a:pt x="29147" y="5864318"/>
                </a:cubicBezTo>
                <a:cubicBezTo>
                  <a:pt x="35625" y="5839361"/>
                  <a:pt x="44769" y="5815169"/>
                  <a:pt x="52769" y="5790592"/>
                </a:cubicBezTo>
                <a:cubicBezTo>
                  <a:pt x="53721" y="5787924"/>
                  <a:pt x="53913" y="5784686"/>
                  <a:pt x="54483" y="5781830"/>
                </a:cubicBezTo>
                <a:cubicBezTo>
                  <a:pt x="57724" y="5765635"/>
                  <a:pt x="60962" y="5749634"/>
                  <a:pt x="63820" y="5733440"/>
                </a:cubicBezTo>
                <a:cubicBezTo>
                  <a:pt x="65344" y="5724678"/>
                  <a:pt x="65534" y="5715723"/>
                  <a:pt x="66868" y="5706959"/>
                </a:cubicBezTo>
                <a:cubicBezTo>
                  <a:pt x="72202" y="5673050"/>
                  <a:pt x="63248" y="5635711"/>
                  <a:pt x="86299" y="5606372"/>
                </a:cubicBezTo>
                <a:cubicBezTo>
                  <a:pt x="101159" y="5587321"/>
                  <a:pt x="97729" y="5568842"/>
                  <a:pt x="95443" y="5548460"/>
                </a:cubicBezTo>
                <a:cubicBezTo>
                  <a:pt x="93729" y="5533027"/>
                  <a:pt x="94301" y="5517215"/>
                  <a:pt x="94109" y="5501594"/>
                </a:cubicBezTo>
                <a:cubicBezTo>
                  <a:pt x="93539" y="5474161"/>
                  <a:pt x="93347" y="5446728"/>
                  <a:pt x="92395" y="5419295"/>
                </a:cubicBezTo>
                <a:cubicBezTo>
                  <a:pt x="92015" y="5410531"/>
                  <a:pt x="87251" y="5401579"/>
                  <a:pt x="88013" y="5393005"/>
                </a:cubicBezTo>
                <a:cubicBezTo>
                  <a:pt x="91633" y="5353379"/>
                  <a:pt x="97349" y="5313754"/>
                  <a:pt x="100587" y="5274129"/>
                </a:cubicBezTo>
                <a:cubicBezTo>
                  <a:pt x="102491" y="5251650"/>
                  <a:pt x="98873" y="5228597"/>
                  <a:pt x="101539" y="5206308"/>
                </a:cubicBezTo>
                <a:cubicBezTo>
                  <a:pt x="104587" y="5180591"/>
                  <a:pt x="112397" y="5155445"/>
                  <a:pt x="117162" y="5129916"/>
                </a:cubicBezTo>
                <a:cubicBezTo>
                  <a:pt x="118494" y="5122867"/>
                  <a:pt x="116780" y="5115057"/>
                  <a:pt x="116400" y="5107627"/>
                </a:cubicBezTo>
                <a:cubicBezTo>
                  <a:pt x="116017" y="5099245"/>
                  <a:pt x="115255" y="5091052"/>
                  <a:pt x="115065" y="5082670"/>
                </a:cubicBezTo>
                <a:cubicBezTo>
                  <a:pt x="114683" y="5057141"/>
                  <a:pt x="115255" y="5031614"/>
                  <a:pt x="113921" y="5006086"/>
                </a:cubicBezTo>
                <a:cubicBezTo>
                  <a:pt x="113159" y="4990465"/>
                  <a:pt x="105349" y="4974082"/>
                  <a:pt x="108207" y="4959602"/>
                </a:cubicBezTo>
                <a:cubicBezTo>
                  <a:pt x="113731" y="4930075"/>
                  <a:pt x="101349" y="4900546"/>
                  <a:pt x="111635" y="4871019"/>
                </a:cubicBezTo>
                <a:cubicBezTo>
                  <a:pt x="114683" y="4861873"/>
                  <a:pt x="107063" y="4849300"/>
                  <a:pt x="106683" y="4838250"/>
                </a:cubicBezTo>
                <a:cubicBezTo>
                  <a:pt x="105731" y="4810627"/>
                  <a:pt x="105921" y="4783004"/>
                  <a:pt x="106111" y="4755381"/>
                </a:cubicBezTo>
                <a:cubicBezTo>
                  <a:pt x="106301" y="4730614"/>
                  <a:pt x="103635" y="4704895"/>
                  <a:pt x="108969" y="4681083"/>
                </a:cubicBezTo>
                <a:cubicBezTo>
                  <a:pt x="114683" y="4656126"/>
                  <a:pt x="113921" y="4633647"/>
                  <a:pt x="107445" y="4609452"/>
                </a:cubicBezTo>
                <a:cubicBezTo>
                  <a:pt x="103063" y="4592878"/>
                  <a:pt x="102491" y="4575351"/>
                  <a:pt x="101159" y="4558207"/>
                </a:cubicBezTo>
                <a:cubicBezTo>
                  <a:pt x="99635" y="4539728"/>
                  <a:pt x="103635" y="4519343"/>
                  <a:pt x="97349" y="4502579"/>
                </a:cubicBezTo>
                <a:cubicBezTo>
                  <a:pt x="78678" y="4452665"/>
                  <a:pt x="74678" y="4401419"/>
                  <a:pt x="74678" y="4349222"/>
                </a:cubicBezTo>
                <a:cubicBezTo>
                  <a:pt x="74678" y="4339695"/>
                  <a:pt x="77344" y="4329979"/>
                  <a:pt x="80202" y="4320837"/>
                </a:cubicBezTo>
                <a:cubicBezTo>
                  <a:pt x="97349" y="4267493"/>
                  <a:pt x="95825" y="4213961"/>
                  <a:pt x="85346" y="4159667"/>
                </a:cubicBezTo>
                <a:cubicBezTo>
                  <a:pt x="83060" y="4148427"/>
                  <a:pt x="82678" y="4135854"/>
                  <a:pt x="84964" y="4124614"/>
                </a:cubicBezTo>
                <a:cubicBezTo>
                  <a:pt x="91633" y="4092989"/>
                  <a:pt x="102683" y="4062318"/>
                  <a:pt x="107445" y="4030503"/>
                </a:cubicBezTo>
                <a:cubicBezTo>
                  <a:pt x="115255" y="3977925"/>
                  <a:pt x="88967" y="3932394"/>
                  <a:pt x="71820" y="3885338"/>
                </a:cubicBezTo>
                <a:cubicBezTo>
                  <a:pt x="55627" y="3840569"/>
                  <a:pt x="19050" y="3802467"/>
                  <a:pt x="27243" y="3749506"/>
                </a:cubicBezTo>
                <a:cubicBezTo>
                  <a:pt x="28005" y="3744173"/>
                  <a:pt x="22860" y="3738267"/>
                  <a:pt x="21526" y="3732361"/>
                </a:cubicBezTo>
                <a:cubicBezTo>
                  <a:pt x="17906" y="3716168"/>
                  <a:pt x="13526" y="3699976"/>
                  <a:pt x="11810" y="3683591"/>
                </a:cubicBezTo>
                <a:cubicBezTo>
                  <a:pt x="9524" y="3663589"/>
                  <a:pt x="10286" y="3643204"/>
                  <a:pt x="8382" y="3623201"/>
                </a:cubicBezTo>
                <a:cubicBezTo>
                  <a:pt x="6096" y="3597482"/>
                  <a:pt x="0" y="3572146"/>
                  <a:pt x="0" y="3546617"/>
                </a:cubicBezTo>
                <a:cubicBezTo>
                  <a:pt x="0" y="3526042"/>
                  <a:pt x="7048" y="3505657"/>
                  <a:pt x="10478" y="3485275"/>
                </a:cubicBezTo>
                <a:cubicBezTo>
                  <a:pt x="15240" y="3456508"/>
                  <a:pt x="13906" y="3424883"/>
                  <a:pt x="26098" y="3399546"/>
                </a:cubicBezTo>
                <a:cubicBezTo>
                  <a:pt x="39053" y="3372495"/>
                  <a:pt x="44959" y="3346776"/>
                  <a:pt x="40959" y="3318771"/>
                </a:cubicBezTo>
                <a:cubicBezTo>
                  <a:pt x="40292" y="3314104"/>
                  <a:pt x="37958" y="3308770"/>
                  <a:pt x="34767" y="3304079"/>
                </a:cubicBezTo>
                <a:close/>
                <a:moveTo>
                  <a:pt x="380627" y="2885150"/>
                </a:moveTo>
                <a:lnTo>
                  <a:pt x="386215" y="2903546"/>
                </a:lnTo>
                <a:lnTo>
                  <a:pt x="386216" y="2903549"/>
                </a:lnTo>
                <a:close/>
                <a:moveTo>
                  <a:pt x="318550" y="2785440"/>
                </a:moveTo>
                <a:lnTo>
                  <a:pt x="318550" y="2785440"/>
                </a:lnTo>
                <a:lnTo>
                  <a:pt x="318643" y="2787078"/>
                </a:lnTo>
                <a:close/>
                <a:moveTo>
                  <a:pt x="452223" y="2422204"/>
                </a:moveTo>
                <a:lnTo>
                  <a:pt x="443353" y="2435913"/>
                </a:lnTo>
                <a:lnTo>
                  <a:pt x="443353" y="2435913"/>
                </a:lnTo>
                <a:lnTo>
                  <a:pt x="443353" y="2435913"/>
                </a:lnTo>
                <a:close/>
                <a:moveTo>
                  <a:pt x="794873" y="153388"/>
                </a:moveTo>
                <a:lnTo>
                  <a:pt x="794873" y="153388"/>
                </a:lnTo>
                <a:lnTo>
                  <a:pt x="794148" y="157931"/>
                </a:lnTo>
                <a:close/>
                <a:moveTo>
                  <a:pt x="805510" y="1"/>
                </a:moveTo>
                <a:lnTo>
                  <a:pt x="4572002" y="2"/>
                </a:lnTo>
                <a:lnTo>
                  <a:pt x="4572002" y="6858002"/>
                </a:lnTo>
                <a:lnTo>
                  <a:pt x="312449" y="6858002"/>
                </a:lnTo>
                <a:lnTo>
                  <a:pt x="312449" y="6858002"/>
                </a:lnTo>
                <a:lnTo>
                  <a:pt x="312450" y="6858002"/>
                </a:lnTo>
                <a:lnTo>
                  <a:pt x="306287" y="6812064"/>
                </a:lnTo>
                <a:cubicBezTo>
                  <a:pt x="306763" y="6788418"/>
                  <a:pt x="312049" y="6764842"/>
                  <a:pt x="325765" y="6742553"/>
                </a:cubicBezTo>
                <a:cubicBezTo>
                  <a:pt x="334052" y="6729218"/>
                  <a:pt x="339196" y="6716169"/>
                  <a:pt x="339601" y="6702976"/>
                </a:cubicBezTo>
                <a:lnTo>
                  <a:pt x="336454" y="6683027"/>
                </a:lnTo>
                <a:lnTo>
                  <a:pt x="336454" y="6683026"/>
                </a:lnTo>
                <a:lnTo>
                  <a:pt x="329021" y="6669730"/>
                </a:lnTo>
                <a:lnTo>
                  <a:pt x="325003" y="6662542"/>
                </a:lnTo>
                <a:lnTo>
                  <a:pt x="322358" y="6656199"/>
                </a:lnTo>
                <a:lnTo>
                  <a:pt x="317919" y="6645552"/>
                </a:lnTo>
                <a:lnTo>
                  <a:pt x="317914" y="6636517"/>
                </a:lnTo>
                <a:lnTo>
                  <a:pt x="317908" y="6625225"/>
                </a:lnTo>
                <a:lnTo>
                  <a:pt x="334530" y="6588626"/>
                </a:lnTo>
                <a:lnTo>
                  <a:pt x="357008" y="6564621"/>
                </a:lnTo>
                <a:lnTo>
                  <a:pt x="357008" y="6564621"/>
                </a:lnTo>
                <a:lnTo>
                  <a:pt x="357009" y="6564621"/>
                </a:lnTo>
                <a:lnTo>
                  <a:pt x="357008" y="6564620"/>
                </a:lnTo>
                <a:lnTo>
                  <a:pt x="357008" y="6564620"/>
                </a:lnTo>
                <a:lnTo>
                  <a:pt x="357008" y="6564620"/>
                </a:lnTo>
                <a:lnTo>
                  <a:pt x="329222" y="6546195"/>
                </a:lnTo>
                <a:lnTo>
                  <a:pt x="329221" y="6546193"/>
                </a:lnTo>
                <a:lnTo>
                  <a:pt x="310416" y="6513012"/>
                </a:lnTo>
                <a:lnTo>
                  <a:pt x="296619" y="6463841"/>
                </a:lnTo>
                <a:cubicBezTo>
                  <a:pt x="293666" y="6451650"/>
                  <a:pt x="286189" y="6444078"/>
                  <a:pt x="276688" y="6438982"/>
                </a:cubicBezTo>
                <a:lnTo>
                  <a:pt x="276688" y="6438982"/>
                </a:lnTo>
                <a:lnTo>
                  <a:pt x="276687" y="6438981"/>
                </a:lnTo>
                <a:lnTo>
                  <a:pt x="276688" y="6438982"/>
                </a:lnTo>
                <a:lnTo>
                  <a:pt x="244611" y="6428980"/>
                </a:lnTo>
                <a:cubicBezTo>
                  <a:pt x="224703" y="6424979"/>
                  <a:pt x="210367" y="6418168"/>
                  <a:pt x="201414" y="6407333"/>
                </a:cubicBezTo>
                <a:lnTo>
                  <a:pt x="201413" y="6407332"/>
                </a:lnTo>
                <a:lnTo>
                  <a:pt x="201413" y="6407332"/>
                </a:lnTo>
                <a:lnTo>
                  <a:pt x="200512" y="6405474"/>
                </a:lnTo>
                <a:lnTo>
                  <a:pt x="191995" y="6387910"/>
                </a:lnTo>
                <a:cubicBezTo>
                  <a:pt x="190186" y="6380329"/>
                  <a:pt x="189697" y="6371589"/>
                  <a:pt x="190507" y="6361540"/>
                </a:cubicBezTo>
                <a:cubicBezTo>
                  <a:pt x="194127" y="6317152"/>
                  <a:pt x="200413" y="6272765"/>
                  <a:pt x="207844" y="6228757"/>
                </a:cubicBezTo>
                <a:cubicBezTo>
                  <a:pt x="210225" y="6214851"/>
                  <a:pt x="214320" y="6201611"/>
                  <a:pt x="220607" y="6189323"/>
                </a:cubicBezTo>
                <a:lnTo>
                  <a:pt x="246515" y="6155603"/>
                </a:lnTo>
                <a:lnTo>
                  <a:pt x="258413" y="6143192"/>
                </a:lnTo>
                <a:cubicBezTo>
                  <a:pt x="260964" y="6139650"/>
                  <a:pt x="262149" y="6136530"/>
                  <a:pt x="262113" y="6133315"/>
                </a:cubicBezTo>
                <a:lnTo>
                  <a:pt x="262113" y="6133315"/>
                </a:lnTo>
                <a:lnTo>
                  <a:pt x="262113" y="6133314"/>
                </a:lnTo>
                <a:cubicBezTo>
                  <a:pt x="262042" y="6126885"/>
                  <a:pt x="257089" y="6120074"/>
                  <a:pt x="248421" y="6108739"/>
                </a:cubicBezTo>
                <a:cubicBezTo>
                  <a:pt x="228226" y="6082259"/>
                  <a:pt x="209558" y="6054826"/>
                  <a:pt x="192221" y="6026441"/>
                </a:cubicBezTo>
                <a:cubicBezTo>
                  <a:pt x="186697" y="6017486"/>
                  <a:pt x="186887" y="6004532"/>
                  <a:pt x="185745" y="5993292"/>
                </a:cubicBezTo>
                <a:cubicBezTo>
                  <a:pt x="183649" y="5974241"/>
                  <a:pt x="179839" y="5954618"/>
                  <a:pt x="182125" y="5935950"/>
                </a:cubicBezTo>
                <a:lnTo>
                  <a:pt x="186162" y="5920344"/>
                </a:lnTo>
                <a:lnTo>
                  <a:pt x="189006" y="5909351"/>
                </a:lnTo>
                <a:lnTo>
                  <a:pt x="196209" y="5892626"/>
                </a:lnTo>
                <a:lnTo>
                  <a:pt x="200031" y="5883752"/>
                </a:lnTo>
                <a:cubicBezTo>
                  <a:pt x="221940" y="5837458"/>
                  <a:pt x="249183" y="5794975"/>
                  <a:pt x="288426" y="5760874"/>
                </a:cubicBezTo>
                <a:cubicBezTo>
                  <a:pt x="293570" y="5756494"/>
                  <a:pt x="295476" y="5747729"/>
                  <a:pt x="297191" y="5740489"/>
                </a:cubicBezTo>
                <a:cubicBezTo>
                  <a:pt x="300049" y="5728679"/>
                  <a:pt x="302715" y="5716486"/>
                  <a:pt x="303097" y="5704484"/>
                </a:cubicBezTo>
                <a:cubicBezTo>
                  <a:pt x="304049" y="5675337"/>
                  <a:pt x="311193" y="5649333"/>
                  <a:pt x="323432" y="5625900"/>
                </a:cubicBezTo>
                <a:lnTo>
                  <a:pt x="345477" y="5592609"/>
                </a:lnTo>
                <a:lnTo>
                  <a:pt x="352697" y="5585141"/>
                </a:lnTo>
                <a:lnTo>
                  <a:pt x="374345" y="5562747"/>
                </a:lnTo>
                <a:lnTo>
                  <a:pt x="376997" y="5558544"/>
                </a:lnTo>
                <a:lnTo>
                  <a:pt x="383918" y="5547579"/>
                </a:lnTo>
                <a:lnTo>
                  <a:pt x="383918" y="5547578"/>
                </a:lnTo>
                <a:lnTo>
                  <a:pt x="383918" y="5547578"/>
                </a:lnTo>
                <a:lnTo>
                  <a:pt x="381586" y="5543927"/>
                </a:lnTo>
                <a:lnTo>
                  <a:pt x="373773" y="5531694"/>
                </a:lnTo>
                <a:lnTo>
                  <a:pt x="365765" y="5520947"/>
                </a:lnTo>
                <a:lnTo>
                  <a:pt x="365373" y="5520422"/>
                </a:lnTo>
                <a:lnTo>
                  <a:pt x="363153" y="5507668"/>
                </a:lnTo>
                <a:cubicBezTo>
                  <a:pt x="363200" y="5498833"/>
                  <a:pt x="365772" y="5489497"/>
                  <a:pt x="367677" y="5480638"/>
                </a:cubicBezTo>
                <a:cubicBezTo>
                  <a:pt x="371487" y="5462352"/>
                  <a:pt x="375489" y="5443871"/>
                  <a:pt x="379299" y="5425583"/>
                </a:cubicBezTo>
                <a:cubicBezTo>
                  <a:pt x="381965" y="5412058"/>
                  <a:pt x="384251" y="5398722"/>
                  <a:pt x="387490" y="5385385"/>
                </a:cubicBezTo>
                <a:lnTo>
                  <a:pt x="391527" y="5360240"/>
                </a:lnTo>
                <a:lnTo>
                  <a:pt x="392366" y="5355015"/>
                </a:lnTo>
                <a:lnTo>
                  <a:pt x="392366" y="5355015"/>
                </a:lnTo>
                <a:lnTo>
                  <a:pt x="392366" y="5355014"/>
                </a:lnTo>
                <a:lnTo>
                  <a:pt x="390920" y="5326163"/>
                </a:lnTo>
                <a:lnTo>
                  <a:pt x="387984" y="5317386"/>
                </a:lnTo>
                <a:lnTo>
                  <a:pt x="387390" y="5312288"/>
                </a:lnTo>
                <a:lnTo>
                  <a:pt x="384905" y="5308182"/>
                </a:lnTo>
                <a:lnTo>
                  <a:pt x="381758" y="5298775"/>
                </a:lnTo>
                <a:lnTo>
                  <a:pt x="381758" y="5298775"/>
                </a:lnTo>
                <a:lnTo>
                  <a:pt x="381758" y="5298774"/>
                </a:lnTo>
                <a:cubicBezTo>
                  <a:pt x="377263" y="5289883"/>
                  <a:pt x="371250" y="5281227"/>
                  <a:pt x="363487" y="5272797"/>
                </a:cubicBezTo>
                <a:cubicBezTo>
                  <a:pt x="339674" y="5247079"/>
                  <a:pt x="332624" y="5214122"/>
                  <a:pt x="339864" y="5179068"/>
                </a:cubicBezTo>
                <a:lnTo>
                  <a:pt x="341205" y="5175395"/>
                </a:lnTo>
                <a:lnTo>
                  <a:pt x="342411" y="5172091"/>
                </a:lnTo>
                <a:lnTo>
                  <a:pt x="342525" y="5171104"/>
                </a:lnTo>
                <a:lnTo>
                  <a:pt x="343102" y="5166114"/>
                </a:lnTo>
                <a:cubicBezTo>
                  <a:pt x="337530" y="5154636"/>
                  <a:pt x="335803" y="5143753"/>
                  <a:pt x="336387" y="5133225"/>
                </a:cubicBezTo>
                <a:lnTo>
                  <a:pt x="340408" y="5115909"/>
                </a:lnTo>
                <a:lnTo>
                  <a:pt x="343116" y="5104249"/>
                </a:lnTo>
                <a:lnTo>
                  <a:pt x="349358" y="5087590"/>
                </a:lnTo>
                <a:lnTo>
                  <a:pt x="355319" y="5072376"/>
                </a:lnTo>
                <a:lnTo>
                  <a:pt x="355739" y="5070581"/>
                </a:lnTo>
                <a:lnTo>
                  <a:pt x="357912" y="5064790"/>
                </a:lnTo>
                <a:lnTo>
                  <a:pt x="362533" y="5041528"/>
                </a:lnTo>
                <a:lnTo>
                  <a:pt x="362533" y="5041528"/>
                </a:lnTo>
                <a:lnTo>
                  <a:pt x="362535" y="5041522"/>
                </a:lnTo>
                <a:cubicBezTo>
                  <a:pt x="363677" y="5022853"/>
                  <a:pt x="377775" y="5003802"/>
                  <a:pt x="389014" y="4987038"/>
                </a:cubicBezTo>
                <a:lnTo>
                  <a:pt x="389017" y="4987032"/>
                </a:lnTo>
                <a:lnTo>
                  <a:pt x="405018" y="4961456"/>
                </a:lnTo>
                <a:lnTo>
                  <a:pt x="406296" y="4957455"/>
                </a:lnTo>
                <a:lnTo>
                  <a:pt x="409089" y="4952674"/>
                </a:lnTo>
                <a:lnTo>
                  <a:pt x="413539" y="4935031"/>
                </a:lnTo>
                <a:lnTo>
                  <a:pt x="413848" y="4933805"/>
                </a:lnTo>
                <a:lnTo>
                  <a:pt x="413848" y="4933805"/>
                </a:lnTo>
                <a:lnTo>
                  <a:pt x="413848" y="4933804"/>
                </a:lnTo>
                <a:lnTo>
                  <a:pt x="413732" y="4932007"/>
                </a:lnTo>
                <a:lnTo>
                  <a:pt x="412446" y="4912169"/>
                </a:lnTo>
                <a:cubicBezTo>
                  <a:pt x="410684" y="4904358"/>
                  <a:pt x="410172" y="4896714"/>
                  <a:pt x="410741" y="4889275"/>
                </a:cubicBezTo>
                <a:lnTo>
                  <a:pt x="410742" y="4889270"/>
                </a:lnTo>
                <a:lnTo>
                  <a:pt x="418271" y="4863342"/>
                </a:lnTo>
                <a:lnTo>
                  <a:pt x="436927" y="4834385"/>
                </a:lnTo>
                <a:lnTo>
                  <a:pt x="440451" y="4828917"/>
                </a:lnTo>
                <a:cubicBezTo>
                  <a:pt x="457216" y="4811010"/>
                  <a:pt x="458740" y="4791387"/>
                  <a:pt x="453978" y="4767765"/>
                </a:cubicBezTo>
                <a:cubicBezTo>
                  <a:pt x="448072" y="4738236"/>
                  <a:pt x="447690" y="4707565"/>
                  <a:pt x="444071" y="4677656"/>
                </a:cubicBezTo>
                <a:cubicBezTo>
                  <a:pt x="443309" y="4671177"/>
                  <a:pt x="440641" y="4662987"/>
                  <a:pt x="436069" y="4659175"/>
                </a:cubicBezTo>
                <a:cubicBezTo>
                  <a:pt x="379299" y="4612501"/>
                  <a:pt x="378727" y="4546777"/>
                  <a:pt x="376059" y="4482005"/>
                </a:cubicBezTo>
                <a:cubicBezTo>
                  <a:pt x="374345" y="4442762"/>
                  <a:pt x="374345" y="4403326"/>
                  <a:pt x="375297" y="4363891"/>
                </a:cubicBezTo>
                <a:cubicBezTo>
                  <a:pt x="375489" y="4350555"/>
                  <a:pt x="378537" y="4336458"/>
                  <a:pt x="384251" y="4324646"/>
                </a:cubicBezTo>
                <a:cubicBezTo>
                  <a:pt x="396254" y="4300071"/>
                  <a:pt x="411874" y="4277402"/>
                  <a:pt x="424067" y="4253015"/>
                </a:cubicBezTo>
                <a:cubicBezTo>
                  <a:pt x="428831" y="4243873"/>
                  <a:pt x="429021" y="4232061"/>
                  <a:pt x="429783" y="4221392"/>
                </a:cubicBezTo>
                <a:cubicBezTo>
                  <a:pt x="431307" y="4202532"/>
                  <a:pt x="426735" y="4181577"/>
                  <a:pt x="433593" y="4165384"/>
                </a:cubicBezTo>
                <a:lnTo>
                  <a:pt x="441112" y="4140333"/>
                </a:lnTo>
                <a:lnTo>
                  <a:pt x="442936" y="4134257"/>
                </a:lnTo>
                <a:lnTo>
                  <a:pt x="442936" y="4134256"/>
                </a:lnTo>
                <a:lnTo>
                  <a:pt x="442937" y="4134256"/>
                </a:lnTo>
                <a:lnTo>
                  <a:pt x="444121" y="4115934"/>
                </a:lnTo>
                <a:lnTo>
                  <a:pt x="444904" y="4103826"/>
                </a:lnTo>
                <a:lnTo>
                  <a:pt x="444904" y="4103825"/>
                </a:lnTo>
                <a:lnTo>
                  <a:pt x="444904" y="4103825"/>
                </a:lnTo>
                <a:lnTo>
                  <a:pt x="443862" y="4099692"/>
                </a:lnTo>
                <a:lnTo>
                  <a:pt x="429783" y="4043840"/>
                </a:lnTo>
                <a:lnTo>
                  <a:pt x="421737" y="4018781"/>
                </a:lnTo>
                <a:lnTo>
                  <a:pt x="416480" y="4002410"/>
                </a:lnTo>
                <a:lnTo>
                  <a:pt x="415481" y="3985588"/>
                </a:lnTo>
                <a:lnTo>
                  <a:pt x="414090" y="3962160"/>
                </a:lnTo>
                <a:lnTo>
                  <a:pt x="423594" y="3923125"/>
                </a:lnTo>
                <a:lnTo>
                  <a:pt x="431920" y="3909067"/>
                </a:lnTo>
                <a:lnTo>
                  <a:pt x="445975" y="3885339"/>
                </a:lnTo>
                <a:lnTo>
                  <a:pt x="450791" y="3876060"/>
                </a:lnTo>
                <a:lnTo>
                  <a:pt x="454577" y="3868766"/>
                </a:lnTo>
                <a:lnTo>
                  <a:pt x="454577" y="3868765"/>
                </a:lnTo>
                <a:lnTo>
                  <a:pt x="454578" y="3868765"/>
                </a:lnTo>
                <a:cubicBezTo>
                  <a:pt x="458954" y="3852369"/>
                  <a:pt x="451596" y="3836617"/>
                  <a:pt x="441023" y="3822473"/>
                </a:cubicBezTo>
                <a:cubicBezTo>
                  <a:pt x="424639" y="3800754"/>
                  <a:pt x="420449" y="3779608"/>
                  <a:pt x="432449" y="3754653"/>
                </a:cubicBezTo>
                <a:cubicBezTo>
                  <a:pt x="435117" y="3749126"/>
                  <a:pt x="433783" y="3741316"/>
                  <a:pt x="432831" y="3734838"/>
                </a:cubicBezTo>
                <a:cubicBezTo>
                  <a:pt x="430450" y="3716359"/>
                  <a:pt x="427259" y="3697833"/>
                  <a:pt x="428783" y="3680163"/>
                </a:cubicBezTo>
                <a:lnTo>
                  <a:pt x="432272" y="3666368"/>
                </a:lnTo>
                <a:lnTo>
                  <a:pt x="435295" y="3654416"/>
                </a:lnTo>
                <a:lnTo>
                  <a:pt x="448278" y="3637000"/>
                </a:lnTo>
                <a:lnTo>
                  <a:pt x="453024" y="3630633"/>
                </a:lnTo>
                <a:cubicBezTo>
                  <a:pt x="459502" y="3624726"/>
                  <a:pt x="462168" y="3614820"/>
                  <a:pt x="466550" y="3606818"/>
                </a:cubicBezTo>
                <a:lnTo>
                  <a:pt x="468329" y="3603231"/>
                </a:lnTo>
                <a:lnTo>
                  <a:pt x="476296" y="3587176"/>
                </a:lnTo>
                <a:lnTo>
                  <a:pt x="476296" y="3587175"/>
                </a:lnTo>
                <a:lnTo>
                  <a:pt x="477549" y="3580371"/>
                </a:lnTo>
                <a:lnTo>
                  <a:pt x="478648" y="3574408"/>
                </a:lnTo>
                <a:cubicBezTo>
                  <a:pt x="478195" y="3570610"/>
                  <a:pt x="476504" y="3566925"/>
                  <a:pt x="473569" y="3562320"/>
                </a:cubicBezTo>
                <a:lnTo>
                  <a:pt x="473569" y="3562320"/>
                </a:lnTo>
                <a:lnTo>
                  <a:pt x="473569" y="3562320"/>
                </a:lnTo>
                <a:lnTo>
                  <a:pt x="469502" y="3556612"/>
                </a:lnTo>
                <a:lnTo>
                  <a:pt x="461026" y="3544714"/>
                </a:lnTo>
                <a:cubicBezTo>
                  <a:pt x="449596" y="3529091"/>
                  <a:pt x="437975" y="3507564"/>
                  <a:pt x="438927" y="3489468"/>
                </a:cubicBezTo>
                <a:cubicBezTo>
                  <a:pt x="444641" y="3380306"/>
                  <a:pt x="417209" y="3276481"/>
                  <a:pt x="391300" y="3172655"/>
                </a:cubicBezTo>
                <a:lnTo>
                  <a:pt x="378845" y="3077402"/>
                </a:lnTo>
                <a:lnTo>
                  <a:pt x="380383" y="3064875"/>
                </a:lnTo>
                <a:lnTo>
                  <a:pt x="390538" y="2982149"/>
                </a:lnTo>
                <a:cubicBezTo>
                  <a:pt x="393491" y="2970575"/>
                  <a:pt x="394491" y="2959157"/>
                  <a:pt x="394122" y="2947863"/>
                </a:cubicBezTo>
                <a:lnTo>
                  <a:pt x="393310" y="2941984"/>
                </a:lnTo>
                <a:lnTo>
                  <a:pt x="389490" y="2914328"/>
                </a:lnTo>
                <a:lnTo>
                  <a:pt x="386215" y="2903546"/>
                </a:lnTo>
                <a:lnTo>
                  <a:pt x="385187" y="2897785"/>
                </a:lnTo>
                <a:lnTo>
                  <a:pt x="369589" y="2848815"/>
                </a:lnTo>
                <a:lnTo>
                  <a:pt x="369583" y="2848794"/>
                </a:lnTo>
                <a:cubicBezTo>
                  <a:pt x="368250" y="2844317"/>
                  <a:pt x="364964" y="2839983"/>
                  <a:pt x="360892" y="2836173"/>
                </a:cubicBezTo>
                <a:lnTo>
                  <a:pt x="360891" y="2836172"/>
                </a:lnTo>
                <a:lnTo>
                  <a:pt x="360891" y="2836172"/>
                </a:lnTo>
                <a:lnTo>
                  <a:pt x="360891" y="2836172"/>
                </a:lnTo>
                <a:lnTo>
                  <a:pt x="347484" y="2826695"/>
                </a:lnTo>
                <a:cubicBezTo>
                  <a:pt x="339578" y="2822408"/>
                  <a:pt x="333338" y="2817419"/>
                  <a:pt x="328632" y="2811787"/>
                </a:cubicBezTo>
                <a:lnTo>
                  <a:pt x="328632" y="2811787"/>
                </a:lnTo>
                <a:lnTo>
                  <a:pt x="328632" y="2811787"/>
                </a:lnTo>
                <a:lnTo>
                  <a:pt x="328630" y="2811783"/>
                </a:lnTo>
                <a:lnTo>
                  <a:pt x="328628" y="2811779"/>
                </a:lnTo>
                <a:lnTo>
                  <a:pt x="318550" y="2785440"/>
                </a:lnTo>
                <a:lnTo>
                  <a:pt x="318434" y="2783382"/>
                </a:lnTo>
                <a:lnTo>
                  <a:pt x="318130" y="2778004"/>
                </a:lnTo>
                <a:lnTo>
                  <a:pt x="324050" y="2745352"/>
                </a:lnTo>
                <a:lnTo>
                  <a:pt x="321484" y="2755649"/>
                </a:lnTo>
                <a:lnTo>
                  <a:pt x="324051" y="2745349"/>
                </a:lnTo>
                <a:lnTo>
                  <a:pt x="342960" y="2704676"/>
                </a:lnTo>
                <a:lnTo>
                  <a:pt x="343814" y="2703613"/>
                </a:lnTo>
                <a:lnTo>
                  <a:pt x="372441" y="2668002"/>
                </a:lnTo>
                <a:lnTo>
                  <a:pt x="415232" y="2625091"/>
                </a:lnTo>
                <a:lnTo>
                  <a:pt x="415232" y="2625091"/>
                </a:lnTo>
                <a:lnTo>
                  <a:pt x="415233" y="2625091"/>
                </a:lnTo>
                <a:cubicBezTo>
                  <a:pt x="428449" y="2609469"/>
                  <a:pt x="439594" y="2591990"/>
                  <a:pt x="445595" y="2571035"/>
                </a:cubicBezTo>
                <a:lnTo>
                  <a:pt x="448094" y="2555601"/>
                </a:lnTo>
                <a:lnTo>
                  <a:pt x="449809" y="2545007"/>
                </a:lnTo>
                <a:lnTo>
                  <a:pt x="449809" y="2545007"/>
                </a:lnTo>
                <a:lnTo>
                  <a:pt x="449809" y="2545007"/>
                </a:lnTo>
                <a:lnTo>
                  <a:pt x="449809" y="2545006"/>
                </a:lnTo>
                <a:lnTo>
                  <a:pt x="449809" y="2545006"/>
                </a:lnTo>
                <a:lnTo>
                  <a:pt x="448477" y="2535228"/>
                </a:lnTo>
                <a:lnTo>
                  <a:pt x="446165" y="2518265"/>
                </a:lnTo>
                <a:lnTo>
                  <a:pt x="442853" y="2504316"/>
                </a:lnTo>
                <a:lnTo>
                  <a:pt x="439584" y="2490551"/>
                </a:lnTo>
                <a:lnTo>
                  <a:pt x="438187" y="2471897"/>
                </a:lnTo>
                <a:lnTo>
                  <a:pt x="437521" y="2463018"/>
                </a:lnTo>
                <a:lnTo>
                  <a:pt x="441525" y="2444408"/>
                </a:lnTo>
                <a:lnTo>
                  <a:pt x="443353" y="2435913"/>
                </a:lnTo>
                <a:lnTo>
                  <a:pt x="457288" y="2414378"/>
                </a:lnTo>
                <a:lnTo>
                  <a:pt x="460454" y="2409486"/>
                </a:lnTo>
                <a:cubicBezTo>
                  <a:pt x="477981" y="2390435"/>
                  <a:pt x="489221" y="2364716"/>
                  <a:pt x="484839" y="2334045"/>
                </a:cubicBezTo>
                <a:cubicBezTo>
                  <a:pt x="479315" y="2295754"/>
                  <a:pt x="493221" y="2260891"/>
                  <a:pt x="513796" y="2228315"/>
                </a:cubicBezTo>
                <a:cubicBezTo>
                  <a:pt x="521226" y="2216693"/>
                  <a:pt x="525416" y="2202405"/>
                  <a:pt x="529036" y="2188880"/>
                </a:cubicBezTo>
                <a:cubicBezTo>
                  <a:pt x="537419" y="2157637"/>
                  <a:pt x="544849" y="2126202"/>
                  <a:pt x="551707" y="2094579"/>
                </a:cubicBezTo>
                <a:cubicBezTo>
                  <a:pt x="557421" y="2068670"/>
                  <a:pt x="561613" y="2042571"/>
                  <a:pt x="566566" y="2016470"/>
                </a:cubicBezTo>
                <a:lnTo>
                  <a:pt x="581021" y="1978655"/>
                </a:lnTo>
                <a:lnTo>
                  <a:pt x="613048" y="1953414"/>
                </a:lnTo>
                <a:cubicBezTo>
                  <a:pt x="622192" y="1949604"/>
                  <a:pt x="629433" y="1940460"/>
                  <a:pt x="637053" y="1933220"/>
                </a:cubicBezTo>
                <a:lnTo>
                  <a:pt x="637054" y="1933220"/>
                </a:lnTo>
                <a:lnTo>
                  <a:pt x="637054" y="1933220"/>
                </a:lnTo>
                <a:lnTo>
                  <a:pt x="652483" y="1916455"/>
                </a:lnTo>
                <a:lnTo>
                  <a:pt x="742974" y="1842159"/>
                </a:lnTo>
                <a:lnTo>
                  <a:pt x="742975" y="1842159"/>
                </a:lnTo>
                <a:lnTo>
                  <a:pt x="742975" y="1842159"/>
                </a:lnTo>
                <a:cubicBezTo>
                  <a:pt x="745833" y="1839680"/>
                  <a:pt x="749262" y="1837014"/>
                  <a:pt x="750596" y="1833776"/>
                </a:cubicBezTo>
                <a:lnTo>
                  <a:pt x="777264" y="1769480"/>
                </a:lnTo>
                <a:lnTo>
                  <a:pt x="792316" y="1733189"/>
                </a:lnTo>
                <a:lnTo>
                  <a:pt x="799131" y="1722536"/>
                </a:lnTo>
                <a:lnTo>
                  <a:pt x="814986" y="1697754"/>
                </a:lnTo>
                <a:lnTo>
                  <a:pt x="846115" y="1666871"/>
                </a:lnTo>
                <a:lnTo>
                  <a:pt x="848062" y="1664940"/>
                </a:lnTo>
                <a:lnTo>
                  <a:pt x="848062" y="1664940"/>
                </a:lnTo>
                <a:lnTo>
                  <a:pt x="848063" y="1664939"/>
                </a:lnTo>
                <a:lnTo>
                  <a:pt x="858007" y="1648032"/>
                </a:lnTo>
                <a:lnTo>
                  <a:pt x="871566" y="1624981"/>
                </a:lnTo>
                <a:lnTo>
                  <a:pt x="871620" y="1624164"/>
                </a:lnTo>
                <a:lnTo>
                  <a:pt x="873472" y="1596214"/>
                </a:lnTo>
                <a:cubicBezTo>
                  <a:pt x="863184" y="1560589"/>
                  <a:pt x="850420" y="1525728"/>
                  <a:pt x="839562" y="1490293"/>
                </a:cubicBezTo>
                <a:lnTo>
                  <a:pt x="834730" y="1478497"/>
                </a:lnTo>
                <a:lnTo>
                  <a:pt x="835990" y="1481572"/>
                </a:lnTo>
                <a:lnTo>
                  <a:pt x="833921" y="1476521"/>
                </a:lnTo>
                <a:lnTo>
                  <a:pt x="826774" y="1459074"/>
                </a:lnTo>
                <a:cubicBezTo>
                  <a:pt x="820987" y="1449810"/>
                  <a:pt x="813080" y="1441999"/>
                  <a:pt x="801268" y="1436569"/>
                </a:cubicBezTo>
                <a:cubicBezTo>
                  <a:pt x="794602" y="1433523"/>
                  <a:pt x="787362" y="1424949"/>
                  <a:pt x="786028" y="1417900"/>
                </a:cubicBezTo>
                <a:lnTo>
                  <a:pt x="785193" y="1408462"/>
                </a:lnTo>
                <a:lnTo>
                  <a:pt x="785669" y="1413840"/>
                </a:lnTo>
                <a:lnTo>
                  <a:pt x="784751" y="1403463"/>
                </a:lnTo>
                <a:lnTo>
                  <a:pt x="780076" y="1350628"/>
                </a:lnTo>
                <a:cubicBezTo>
                  <a:pt x="780838" y="1339590"/>
                  <a:pt x="782779" y="1328666"/>
                  <a:pt x="786351" y="1317893"/>
                </a:cubicBezTo>
                <a:lnTo>
                  <a:pt x="796699" y="1297389"/>
                </a:lnTo>
                <a:lnTo>
                  <a:pt x="802412" y="1286070"/>
                </a:lnTo>
                <a:cubicBezTo>
                  <a:pt x="805555" y="1281689"/>
                  <a:pt x="807127" y="1275402"/>
                  <a:pt x="807579" y="1268758"/>
                </a:cubicBezTo>
                <a:lnTo>
                  <a:pt x="806103" y="1273704"/>
                </a:lnTo>
                <a:lnTo>
                  <a:pt x="807579" y="1268758"/>
                </a:lnTo>
                <a:cubicBezTo>
                  <a:pt x="808032" y="1262114"/>
                  <a:pt x="807365" y="1255113"/>
                  <a:pt x="806032" y="1249303"/>
                </a:cubicBezTo>
                <a:cubicBezTo>
                  <a:pt x="796126" y="1204533"/>
                  <a:pt x="792696" y="1162050"/>
                  <a:pt x="824322" y="1123186"/>
                </a:cubicBezTo>
                <a:cubicBezTo>
                  <a:pt x="828132" y="1118614"/>
                  <a:pt x="824702" y="1103946"/>
                  <a:pt x="819940" y="1097088"/>
                </a:cubicBezTo>
                <a:cubicBezTo>
                  <a:pt x="773456" y="1030981"/>
                  <a:pt x="772312" y="994786"/>
                  <a:pt x="816320" y="927156"/>
                </a:cubicBezTo>
                <a:cubicBezTo>
                  <a:pt x="819178" y="922774"/>
                  <a:pt x="822416" y="917060"/>
                  <a:pt x="826798" y="915344"/>
                </a:cubicBezTo>
                <a:lnTo>
                  <a:pt x="836479" y="908845"/>
                </a:lnTo>
                <a:lnTo>
                  <a:pt x="843142" y="904372"/>
                </a:lnTo>
                <a:lnTo>
                  <a:pt x="843142" y="904372"/>
                </a:lnTo>
                <a:lnTo>
                  <a:pt x="843143" y="904372"/>
                </a:lnTo>
                <a:lnTo>
                  <a:pt x="847524" y="897099"/>
                </a:lnTo>
                <a:lnTo>
                  <a:pt x="851968" y="889721"/>
                </a:lnTo>
                <a:lnTo>
                  <a:pt x="851968" y="889720"/>
                </a:lnTo>
                <a:lnTo>
                  <a:pt x="851968" y="889720"/>
                </a:lnTo>
                <a:lnTo>
                  <a:pt x="854179" y="876437"/>
                </a:lnTo>
                <a:lnTo>
                  <a:pt x="857850" y="854380"/>
                </a:lnTo>
                <a:cubicBezTo>
                  <a:pt x="860326" y="827330"/>
                  <a:pt x="863564" y="800277"/>
                  <a:pt x="865850" y="773036"/>
                </a:cubicBezTo>
                <a:lnTo>
                  <a:pt x="865850" y="773036"/>
                </a:lnTo>
                <a:lnTo>
                  <a:pt x="865850" y="773035"/>
                </a:lnTo>
                <a:lnTo>
                  <a:pt x="865850" y="773035"/>
                </a:lnTo>
                <a:lnTo>
                  <a:pt x="862992" y="758175"/>
                </a:lnTo>
                <a:cubicBezTo>
                  <a:pt x="856706" y="739887"/>
                  <a:pt x="847562" y="722170"/>
                  <a:pt x="843752" y="703309"/>
                </a:cubicBezTo>
                <a:lnTo>
                  <a:pt x="840766" y="690815"/>
                </a:lnTo>
                <a:lnTo>
                  <a:pt x="841749" y="694928"/>
                </a:lnTo>
                <a:lnTo>
                  <a:pt x="839513" y="685575"/>
                </a:lnTo>
                <a:lnTo>
                  <a:pt x="829227" y="642538"/>
                </a:lnTo>
                <a:cubicBezTo>
                  <a:pt x="824941" y="622201"/>
                  <a:pt x="822512" y="601579"/>
                  <a:pt x="825846" y="580051"/>
                </a:cubicBezTo>
                <a:cubicBezTo>
                  <a:pt x="826988" y="572623"/>
                  <a:pt x="821464" y="564049"/>
                  <a:pt x="819368" y="556048"/>
                </a:cubicBezTo>
                <a:lnTo>
                  <a:pt x="811607" y="522810"/>
                </a:lnTo>
                <a:lnTo>
                  <a:pt x="810449" y="517851"/>
                </a:lnTo>
                <a:lnTo>
                  <a:pt x="811160" y="520896"/>
                </a:lnTo>
                <a:lnTo>
                  <a:pt x="809270" y="512803"/>
                </a:lnTo>
                <a:cubicBezTo>
                  <a:pt x="805840" y="473940"/>
                  <a:pt x="802792" y="434696"/>
                  <a:pt x="802602" y="395641"/>
                </a:cubicBezTo>
                <a:cubicBezTo>
                  <a:pt x="802412" y="376782"/>
                  <a:pt x="809650" y="357922"/>
                  <a:pt x="812510" y="338871"/>
                </a:cubicBezTo>
                <a:cubicBezTo>
                  <a:pt x="813844" y="330299"/>
                  <a:pt x="816130" y="316390"/>
                  <a:pt x="811938" y="313534"/>
                </a:cubicBezTo>
                <a:lnTo>
                  <a:pt x="797319" y="298341"/>
                </a:lnTo>
                <a:lnTo>
                  <a:pt x="797154" y="298169"/>
                </a:lnTo>
                <a:lnTo>
                  <a:pt x="797315" y="298337"/>
                </a:lnTo>
                <a:lnTo>
                  <a:pt x="794504" y="295415"/>
                </a:lnTo>
                <a:cubicBezTo>
                  <a:pt x="782815" y="275885"/>
                  <a:pt x="786315" y="252524"/>
                  <a:pt x="786600" y="228949"/>
                </a:cubicBezTo>
                <a:lnTo>
                  <a:pt x="786602" y="228927"/>
                </a:lnTo>
                <a:lnTo>
                  <a:pt x="794873" y="153388"/>
                </a:lnTo>
                <a:lnTo>
                  <a:pt x="799269" y="125861"/>
                </a:lnTo>
                <a:lnTo>
                  <a:pt x="803060" y="92749"/>
                </a:lnTo>
                <a:lnTo>
                  <a:pt x="805192" y="74130"/>
                </a:lnTo>
                <a:lnTo>
                  <a:pt x="804727" y="63925"/>
                </a:lnTo>
                <a:lnTo>
                  <a:pt x="802929" y="24486"/>
                </a:lnTo>
                <a:lnTo>
                  <a:pt x="803291" y="32435"/>
                </a:lnTo>
                <a:lnTo>
                  <a:pt x="802792" y="21487"/>
                </a:lnTo>
                <a:lnTo>
                  <a:pt x="804151" y="10744"/>
                </a:lnTo>
                <a:close/>
                <a:moveTo>
                  <a:pt x="341402" y="0"/>
                </a:moveTo>
                <a:lnTo>
                  <a:pt x="805510" y="0"/>
                </a:lnTo>
                <a:lnTo>
                  <a:pt x="805510" y="1"/>
                </a:lnTo>
                <a:lnTo>
                  <a:pt x="341403" y="1"/>
                </a:lnTo>
                <a:lnTo>
                  <a:pt x="342530" y="2818"/>
                </a:lnTo>
                <a:cubicBezTo>
                  <a:pt x="350912" y="21487"/>
                  <a:pt x="353580" y="43013"/>
                  <a:pt x="356629" y="63588"/>
                </a:cubicBezTo>
                <a:cubicBezTo>
                  <a:pt x="362153" y="101309"/>
                  <a:pt x="365583" y="139220"/>
                  <a:pt x="370535" y="176940"/>
                </a:cubicBezTo>
                <a:cubicBezTo>
                  <a:pt x="371679" y="184942"/>
                  <a:pt x="373773" y="194086"/>
                  <a:pt x="378537" y="200183"/>
                </a:cubicBezTo>
                <a:cubicBezTo>
                  <a:pt x="410542" y="241902"/>
                  <a:pt x="419495" y="292580"/>
                  <a:pt x="416449" y="340775"/>
                </a:cubicBezTo>
                <a:cubicBezTo>
                  <a:pt x="414160" y="378687"/>
                  <a:pt x="412446" y="415836"/>
                  <a:pt x="415684" y="453365"/>
                </a:cubicBezTo>
                <a:cubicBezTo>
                  <a:pt x="415876" y="456223"/>
                  <a:pt x="415494" y="460033"/>
                  <a:pt x="413970" y="462127"/>
                </a:cubicBezTo>
                <a:cubicBezTo>
                  <a:pt x="403874" y="475082"/>
                  <a:pt x="403112" y="488608"/>
                  <a:pt x="401398" y="505183"/>
                </a:cubicBezTo>
                <a:cubicBezTo>
                  <a:pt x="398920" y="528616"/>
                  <a:pt x="400636" y="550142"/>
                  <a:pt x="404826" y="571861"/>
                </a:cubicBezTo>
                <a:cubicBezTo>
                  <a:pt x="407874" y="587673"/>
                  <a:pt x="414160" y="603674"/>
                  <a:pt x="422163" y="617773"/>
                </a:cubicBezTo>
                <a:cubicBezTo>
                  <a:pt x="433403" y="637393"/>
                  <a:pt x="437783" y="656256"/>
                  <a:pt x="422925" y="674924"/>
                </a:cubicBezTo>
                <a:cubicBezTo>
                  <a:pt x="407112" y="695117"/>
                  <a:pt x="412636" y="717978"/>
                  <a:pt x="412066" y="740269"/>
                </a:cubicBezTo>
                <a:cubicBezTo>
                  <a:pt x="411874" y="749983"/>
                  <a:pt x="412256" y="760271"/>
                  <a:pt x="409780" y="769606"/>
                </a:cubicBezTo>
                <a:cubicBezTo>
                  <a:pt x="402730" y="796656"/>
                  <a:pt x="392062" y="822757"/>
                  <a:pt x="387300" y="850190"/>
                </a:cubicBezTo>
                <a:cubicBezTo>
                  <a:pt x="384633" y="865431"/>
                  <a:pt x="389396" y="882385"/>
                  <a:pt x="392824" y="898199"/>
                </a:cubicBezTo>
                <a:cubicBezTo>
                  <a:pt x="396444" y="914201"/>
                  <a:pt x="401968" y="930012"/>
                  <a:pt x="407684" y="945445"/>
                </a:cubicBezTo>
                <a:cubicBezTo>
                  <a:pt x="411494" y="955921"/>
                  <a:pt x="415114" y="967351"/>
                  <a:pt x="421973" y="975734"/>
                </a:cubicBezTo>
                <a:cubicBezTo>
                  <a:pt x="437593" y="994786"/>
                  <a:pt x="440261" y="1014407"/>
                  <a:pt x="432069" y="1036888"/>
                </a:cubicBezTo>
                <a:cubicBezTo>
                  <a:pt x="430735" y="1040316"/>
                  <a:pt x="430735" y="1044316"/>
                  <a:pt x="430545" y="1048126"/>
                </a:cubicBezTo>
                <a:cubicBezTo>
                  <a:pt x="426545" y="1109092"/>
                  <a:pt x="424067" y="1170052"/>
                  <a:pt x="417971" y="1230634"/>
                </a:cubicBezTo>
                <a:cubicBezTo>
                  <a:pt x="415494" y="1255207"/>
                  <a:pt x="404636" y="1278830"/>
                  <a:pt x="397778" y="1303025"/>
                </a:cubicBezTo>
                <a:cubicBezTo>
                  <a:pt x="396444" y="1307979"/>
                  <a:pt x="394348" y="1313505"/>
                  <a:pt x="395302" y="1318457"/>
                </a:cubicBezTo>
                <a:cubicBezTo>
                  <a:pt x="404826" y="1372369"/>
                  <a:pt x="390920" y="1422855"/>
                  <a:pt x="372631" y="1472576"/>
                </a:cubicBezTo>
                <a:cubicBezTo>
                  <a:pt x="370725" y="1477718"/>
                  <a:pt x="371297" y="1484005"/>
                  <a:pt x="371679" y="1489721"/>
                </a:cubicBezTo>
                <a:cubicBezTo>
                  <a:pt x="373011" y="1505725"/>
                  <a:pt x="379679" y="1523060"/>
                  <a:pt x="375679" y="1537538"/>
                </a:cubicBezTo>
                <a:cubicBezTo>
                  <a:pt x="364629" y="1576020"/>
                  <a:pt x="351294" y="1614121"/>
                  <a:pt x="334530" y="1650318"/>
                </a:cubicBezTo>
                <a:cubicBezTo>
                  <a:pt x="317575" y="1687087"/>
                  <a:pt x="303287" y="1721186"/>
                  <a:pt x="320431" y="1763288"/>
                </a:cubicBezTo>
                <a:cubicBezTo>
                  <a:pt x="327672" y="1781195"/>
                  <a:pt x="322527" y="1804817"/>
                  <a:pt x="320623" y="1825394"/>
                </a:cubicBezTo>
                <a:cubicBezTo>
                  <a:pt x="319099" y="1840442"/>
                  <a:pt x="310525" y="1854921"/>
                  <a:pt x="310525" y="1869781"/>
                </a:cubicBezTo>
                <a:cubicBezTo>
                  <a:pt x="310525" y="1909409"/>
                  <a:pt x="300429" y="1944650"/>
                  <a:pt x="279854" y="1978941"/>
                </a:cubicBezTo>
                <a:cubicBezTo>
                  <a:pt x="271854" y="1992280"/>
                  <a:pt x="277188" y="2013044"/>
                  <a:pt x="275092" y="2030379"/>
                </a:cubicBezTo>
                <a:cubicBezTo>
                  <a:pt x="272616" y="2048669"/>
                  <a:pt x="270330" y="2067526"/>
                  <a:pt x="264803" y="2085055"/>
                </a:cubicBezTo>
                <a:cubicBezTo>
                  <a:pt x="250325" y="2130394"/>
                  <a:pt x="233942" y="2175164"/>
                  <a:pt x="218702" y="2220313"/>
                </a:cubicBezTo>
                <a:cubicBezTo>
                  <a:pt x="206127" y="2257460"/>
                  <a:pt x="216034" y="2294040"/>
                  <a:pt x="221368" y="2330807"/>
                </a:cubicBezTo>
                <a:cubicBezTo>
                  <a:pt x="224798" y="2353860"/>
                  <a:pt x="232990" y="2375384"/>
                  <a:pt x="220798" y="2401293"/>
                </a:cubicBezTo>
                <a:cubicBezTo>
                  <a:pt x="209176" y="2426060"/>
                  <a:pt x="211844" y="2457493"/>
                  <a:pt x="205557" y="2485308"/>
                </a:cubicBezTo>
                <a:cubicBezTo>
                  <a:pt x="200223" y="2508743"/>
                  <a:pt x="191649" y="2531410"/>
                  <a:pt x="183267" y="2554080"/>
                </a:cubicBezTo>
                <a:cubicBezTo>
                  <a:pt x="171836" y="2584943"/>
                  <a:pt x="159836" y="2615422"/>
                  <a:pt x="165550" y="2649144"/>
                </a:cubicBezTo>
                <a:cubicBezTo>
                  <a:pt x="172028" y="2687437"/>
                  <a:pt x="147644" y="2713724"/>
                  <a:pt x="131449" y="2743827"/>
                </a:cubicBezTo>
                <a:cubicBezTo>
                  <a:pt x="120401" y="2764591"/>
                  <a:pt x="112208" y="2787260"/>
                  <a:pt x="105350" y="2809931"/>
                </a:cubicBezTo>
                <a:cubicBezTo>
                  <a:pt x="96396" y="2840220"/>
                  <a:pt x="91062" y="2871463"/>
                  <a:pt x="82299" y="2901944"/>
                </a:cubicBezTo>
                <a:cubicBezTo>
                  <a:pt x="69155" y="2948048"/>
                  <a:pt x="58867" y="2994723"/>
                  <a:pt x="66107" y="3042729"/>
                </a:cubicBezTo>
                <a:cubicBezTo>
                  <a:pt x="69345" y="3064828"/>
                  <a:pt x="69155" y="3085404"/>
                  <a:pt x="64391" y="3107501"/>
                </a:cubicBezTo>
                <a:cubicBezTo>
                  <a:pt x="56581" y="3143696"/>
                  <a:pt x="55628" y="3180845"/>
                  <a:pt x="26482" y="3209994"/>
                </a:cubicBezTo>
                <a:cubicBezTo>
                  <a:pt x="16193" y="3220281"/>
                  <a:pt x="13527" y="3238759"/>
                  <a:pt x="8193" y="3253810"/>
                </a:cubicBezTo>
                <a:lnTo>
                  <a:pt x="6597" y="3276527"/>
                </a:lnTo>
                <a:lnTo>
                  <a:pt x="6596" y="3276527"/>
                </a:lnTo>
                <a:cubicBezTo>
                  <a:pt x="4286" y="3270002"/>
                  <a:pt x="5048" y="3262477"/>
                  <a:pt x="8192" y="3253809"/>
                </a:cubicBezTo>
                <a:cubicBezTo>
                  <a:pt x="13526" y="3238758"/>
                  <a:pt x="16192" y="3220280"/>
                  <a:pt x="26481" y="3209993"/>
                </a:cubicBezTo>
                <a:cubicBezTo>
                  <a:pt x="55627" y="3180844"/>
                  <a:pt x="56580" y="3143695"/>
                  <a:pt x="64390" y="3107500"/>
                </a:cubicBezTo>
                <a:cubicBezTo>
                  <a:pt x="69154" y="3085403"/>
                  <a:pt x="69344" y="3064827"/>
                  <a:pt x="66106" y="3042728"/>
                </a:cubicBezTo>
                <a:cubicBezTo>
                  <a:pt x="58866" y="2994722"/>
                  <a:pt x="69154" y="2948047"/>
                  <a:pt x="82298" y="2901943"/>
                </a:cubicBezTo>
                <a:cubicBezTo>
                  <a:pt x="91061" y="2871462"/>
                  <a:pt x="96395" y="2840219"/>
                  <a:pt x="105349" y="2809930"/>
                </a:cubicBezTo>
                <a:cubicBezTo>
                  <a:pt x="112207" y="2787259"/>
                  <a:pt x="120400" y="2764590"/>
                  <a:pt x="131448" y="2743826"/>
                </a:cubicBezTo>
                <a:cubicBezTo>
                  <a:pt x="147643" y="2713723"/>
                  <a:pt x="172027" y="2687436"/>
                  <a:pt x="165549" y="2649143"/>
                </a:cubicBezTo>
                <a:cubicBezTo>
                  <a:pt x="159835" y="2615421"/>
                  <a:pt x="171835" y="2584942"/>
                  <a:pt x="183266" y="2554079"/>
                </a:cubicBezTo>
                <a:cubicBezTo>
                  <a:pt x="191648" y="2531409"/>
                  <a:pt x="200222" y="2508742"/>
                  <a:pt x="205556" y="2485307"/>
                </a:cubicBezTo>
                <a:cubicBezTo>
                  <a:pt x="211843" y="2457492"/>
                  <a:pt x="209175" y="2426059"/>
                  <a:pt x="220797" y="2401292"/>
                </a:cubicBezTo>
                <a:cubicBezTo>
                  <a:pt x="232989" y="2375383"/>
                  <a:pt x="224797" y="2353859"/>
                  <a:pt x="221367" y="2330806"/>
                </a:cubicBezTo>
                <a:cubicBezTo>
                  <a:pt x="216033" y="2294039"/>
                  <a:pt x="206126" y="2257459"/>
                  <a:pt x="218701" y="2220312"/>
                </a:cubicBezTo>
                <a:cubicBezTo>
                  <a:pt x="233941" y="2175163"/>
                  <a:pt x="250324" y="2130393"/>
                  <a:pt x="264802" y="2085054"/>
                </a:cubicBezTo>
                <a:cubicBezTo>
                  <a:pt x="270329" y="2067525"/>
                  <a:pt x="272615" y="2048668"/>
                  <a:pt x="275091" y="2030378"/>
                </a:cubicBezTo>
                <a:cubicBezTo>
                  <a:pt x="277187" y="2013043"/>
                  <a:pt x="271853" y="1992279"/>
                  <a:pt x="279853" y="1978940"/>
                </a:cubicBezTo>
                <a:cubicBezTo>
                  <a:pt x="300428" y="1944649"/>
                  <a:pt x="310524" y="1909408"/>
                  <a:pt x="310524" y="1869780"/>
                </a:cubicBezTo>
                <a:cubicBezTo>
                  <a:pt x="310524" y="1854920"/>
                  <a:pt x="319098" y="1840441"/>
                  <a:pt x="320622" y="1825393"/>
                </a:cubicBezTo>
                <a:cubicBezTo>
                  <a:pt x="322526" y="1804816"/>
                  <a:pt x="327671" y="1781194"/>
                  <a:pt x="320430" y="1763287"/>
                </a:cubicBezTo>
                <a:cubicBezTo>
                  <a:pt x="303286" y="1721185"/>
                  <a:pt x="317574" y="1687086"/>
                  <a:pt x="334529" y="1650317"/>
                </a:cubicBezTo>
                <a:cubicBezTo>
                  <a:pt x="351293" y="1614120"/>
                  <a:pt x="364628" y="1576019"/>
                  <a:pt x="375678" y="1537537"/>
                </a:cubicBezTo>
                <a:cubicBezTo>
                  <a:pt x="379678" y="1523059"/>
                  <a:pt x="373010" y="1505724"/>
                  <a:pt x="371678" y="1489720"/>
                </a:cubicBezTo>
                <a:cubicBezTo>
                  <a:pt x="371296" y="1484004"/>
                  <a:pt x="370724" y="1477717"/>
                  <a:pt x="372630" y="1472575"/>
                </a:cubicBezTo>
                <a:cubicBezTo>
                  <a:pt x="390919" y="1422854"/>
                  <a:pt x="404825" y="1372368"/>
                  <a:pt x="395301" y="1318456"/>
                </a:cubicBezTo>
                <a:cubicBezTo>
                  <a:pt x="394347" y="1313504"/>
                  <a:pt x="396443" y="1307978"/>
                  <a:pt x="397777" y="1303024"/>
                </a:cubicBezTo>
                <a:cubicBezTo>
                  <a:pt x="404635" y="1278829"/>
                  <a:pt x="415493" y="1255206"/>
                  <a:pt x="417970" y="1230633"/>
                </a:cubicBezTo>
                <a:cubicBezTo>
                  <a:pt x="424066" y="1170051"/>
                  <a:pt x="426544" y="1109091"/>
                  <a:pt x="430544" y="1048125"/>
                </a:cubicBezTo>
                <a:cubicBezTo>
                  <a:pt x="430734" y="1044315"/>
                  <a:pt x="430734" y="1040315"/>
                  <a:pt x="432068" y="1036887"/>
                </a:cubicBezTo>
                <a:cubicBezTo>
                  <a:pt x="440260" y="1014406"/>
                  <a:pt x="437592" y="994785"/>
                  <a:pt x="421972" y="975733"/>
                </a:cubicBezTo>
                <a:cubicBezTo>
                  <a:pt x="415113" y="967350"/>
                  <a:pt x="411493" y="955920"/>
                  <a:pt x="407683" y="945444"/>
                </a:cubicBezTo>
                <a:cubicBezTo>
                  <a:pt x="401967" y="930011"/>
                  <a:pt x="396443" y="914200"/>
                  <a:pt x="392823" y="898198"/>
                </a:cubicBezTo>
                <a:cubicBezTo>
                  <a:pt x="389395" y="882384"/>
                  <a:pt x="384632" y="865430"/>
                  <a:pt x="387299" y="850189"/>
                </a:cubicBezTo>
                <a:cubicBezTo>
                  <a:pt x="392061" y="822756"/>
                  <a:pt x="402729" y="796655"/>
                  <a:pt x="409779" y="769605"/>
                </a:cubicBezTo>
                <a:cubicBezTo>
                  <a:pt x="412255" y="760270"/>
                  <a:pt x="411873" y="749982"/>
                  <a:pt x="412065" y="740268"/>
                </a:cubicBezTo>
                <a:cubicBezTo>
                  <a:pt x="412635" y="717977"/>
                  <a:pt x="407111" y="695116"/>
                  <a:pt x="422924" y="674923"/>
                </a:cubicBezTo>
                <a:cubicBezTo>
                  <a:pt x="437782" y="656255"/>
                  <a:pt x="433402" y="637392"/>
                  <a:pt x="422162" y="617772"/>
                </a:cubicBezTo>
                <a:cubicBezTo>
                  <a:pt x="414159" y="603673"/>
                  <a:pt x="407873" y="587672"/>
                  <a:pt x="404825" y="571860"/>
                </a:cubicBezTo>
                <a:cubicBezTo>
                  <a:pt x="400635" y="550141"/>
                  <a:pt x="398919" y="528615"/>
                  <a:pt x="401397" y="505182"/>
                </a:cubicBezTo>
                <a:cubicBezTo>
                  <a:pt x="403111" y="488607"/>
                  <a:pt x="403873" y="475081"/>
                  <a:pt x="413969" y="462126"/>
                </a:cubicBezTo>
                <a:cubicBezTo>
                  <a:pt x="415493" y="460032"/>
                  <a:pt x="415875" y="456222"/>
                  <a:pt x="415683" y="453364"/>
                </a:cubicBezTo>
                <a:cubicBezTo>
                  <a:pt x="412445" y="415835"/>
                  <a:pt x="414159" y="378686"/>
                  <a:pt x="416448" y="340774"/>
                </a:cubicBezTo>
                <a:cubicBezTo>
                  <a:pt x="419494" y="292579"/>
                  <a:pt x="410541" y="241901"/>
                  <a:pt x="378536" y="200182"/>
                </a:cubicBezTo>
                <a:cubicBezTo>
                  <a:pt x="373772" y="194085"/>
                  <a:pt x="371678" y="184941"/>
                  <a:pt x="370534" y="176939"/>
                </a:cubicBezTo>
                <a:cubicBezTo>
                  <a:pt x="365582" y="139219"/>
                  <a:pt x="362152" y="101308"/>
                  <a:pt x="356628" y="63587"/>
                </a:cubicBezTo>
                <a:cubicBezTo>
                  <a:pt x="353579" y="43012"/>
                  <a:pt x="350911" y="21486"/>
                  <a:pt x="342529" y="2817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F461A09-0B8A-4047-A117-4CB292AE21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2789530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xmlns="" id="{1D0DFC8D-267F-4687-9E7F-4FDDAC61235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03C8F5B5-B75D-4EB4-B7CB-29F756564E5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14512" y="1362076"/>
            <a:ext cx="12162977" cy="4733924"/>
          </a:xfrm>
          <a:prstGeom prst="rect">
            <a:avLst/>
          </a:prstGeom>
          <a:gradFill flip="none" rotWithShape="1">
            <a:gsLst>
              <a:gs pos="41000">
                <a:srgbClr val="000000">
                  <a:alpha val="30000"/>
                </a:srgbClr>
              </a:gs>
              <a:gs pos="60000">
                <a:srgbClr val="000000">
                  <a:alpha val="30000"/>
                </a:srgb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D214D2F1-1CA4-4DAB-9023-1D48BDCBF4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4513" y="1362076"/>
            <a:ext cx="12192001" cy="4733924"/>
          </a:xfrm>
          <a:gradFill>
            <a:gsLst>
              <a:gs pos="41000">
                <a:srgbClr val="000000">
                  <a:alpha val="30000"/>
                </a:srgbClr>
              </a:gs>
              <a:gs pos="60000">
                <a:srgbClr val="000000">
                  <a:alpha val="30000"/>
                </a:srgb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</p:spPr>
        <p:txBody>
          <a:bodyPr lIns="6035040" rIns="822960" bIns="1097280" anchor="b">
            <a:noAutofit/>
          </a:bodyPr>
          <a:lstStyle>
            <a:lvl1pPr algn="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88F45EBA-02BB-4A6B-A97C-7502F47571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2/1/20XX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2BBF9807-F2CD-46F9-99BB-1C5A00EAD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xmlns="" id="{97F5908E-DFAC-4A92-AC6B-0E693A53AB6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6000" y="5334000"/>
            <a:ext cx="5334000" cy="649288"/>
          </a:xfrm>
        </p:spPr>
        <p:txBody>
          <a:bodyPr vert="horz" lIns="91440" tIns="45720" rIns="91440" bIns="45720" rtlCol="0" anchor="t" anchorCtr="0">
            <a:normAutofit/>
          </a:bodyPr>
          <a:lstStyle>
            <a:lvl1pPr algn="r">
              <a:buNone/>
              <a:defRPr lang="en-US" sz="2800" kern="1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lvl="0" algn="r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A370EFA6-1131-4DFD-8BAC-4E8A78318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0118638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B88BC5C-CCF0-4BA5-B102-213AC6FD5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1"/>
            <a:ext cx="10667998" cy="86868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555DB51-20DA-4BEF-90BA-DDD37DC08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2/1/20XX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C29146B-54D6-4291-8EA2-643002482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xmlns="" id="{350244A0-C340-43A6-B393-5F8C50FE820D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762000" y="2753087"/>
            <a:ext cx="4571999" cy="660037"/>
          </a:xfrm>
        </p:spPr>
        <p:txBody>
          <a:bodyPr/>
          <a:lstStyle>
            <a:lvl1pPr>
              <a:buNone/>
              <a:defRPr sz="2400" b="1"/>
            </a:lvl1pPr>
          </a:lstStyle>
          <a:p>
            <a:r>
              <a:rPr lang="en-US" dirty="0"/>
              <a:t>Subtitle 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xmlns="" id="{C6C2C57C-65A7-4135-8584-225DB628D5D5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762000" y="3429000"/>
            <a:ext cx="4572000" cy="2667000"/>
          </a:xfrm>
        </p:spPr>
        <p:txBody>
          <a:bodyPr>
            <a:noAutofit/>
          </a:bodyPr>
          <a:lstStyle>
            <a:lvl1pPr>
              <a:defRPr sz="2000"/>
            </a:lvl1pPr>
          </a:lstStyle>
          <a:p>
            <a:r>
              <a:rPr lang="en-US" sz="2000" dirty="0"/>
              <a:t>Add text, images, art, and videos. ​</a:t>
            </a:r>
          </a:p>
          <a:p>
            <a:r>
              <a:rPr lang="en-US" sz="2000" dirty="0"/>
              <a:t>Add transitions, animations, and motion. </a:t>
            </a:r>
          </a:p>
          <a:p>
            <a:r>
              <a:rPr lang="en-US" sz="2000" dirty="0"/>
              <a:t>Save to OneDrive, to get to your presentations from your computer, tablet, or phone. 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xmlns="" id="{993BDFC1-B9DE-444B-B417-93436D2BA1F1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857997" y="2753088"/>
            <a:ext cx="4572001" cy="660037"/>
          </a:xfrm>
        </p:spPr>
        <p:txBody>
          <a:bodyPr/>
          <a:lstStyle>
            <a:lvl1pPr>
              <a:buNone/>
              <a:defRPr sz="2400" b="1"/>
            </a:lvl1pPr>
          </a:lstStyle>
          <a:p>
            <a:r>
              <a:rPr lang="en-US" dirty="0"/>
              <a:t>Subtitle </a:t>
            </a:r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xmlns="" id="{CBD2C3CC-A74A-4B56-855E-8F4DD2EEA27F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858000" y="3429000"/>
            <a:ext cx="4572000" cy="2667000"/>
          </a:xfrm>
        </p:spPr>
        <p:txBody>
          <a:bodyPr>
            <a:noAutofit/>
          </a:bodyPr>
          <a:lstStyle>
            <a:lvl1pPr marL="228600" indent="-228600">
              <a:defRPr sz="2000"/>
            </a:lvl1pPr>
          </a:lstStyle>
          <a:p>
            <a:r>
              <a:rPr lang="en-US" sz="2000" dirty="0"/>
              <a:t>Open the Design Ideas pane for instant slide makeovers. ​</a:t>
            </a:r>
          </a:p>
          <a:p>
            <a:r>
              <a:rPr lang="en-US" sz="2000" dirty="0"/>
              <a:t>When we have design ideas, we’ll show them to you right there.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06D22E1-F0DB-4CB7-B2E3-D578EEAA6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1621209"/>
      </p:ext>
    </p:extLst>
  </p:cSld>
  <p:clrMapOvr>
    <a:masterClrMapping/>
  </p:clrMapOvr>
  <p:transition spd="slow">
    <p:fade/>
  </p:transition>
  <p:extLst>
    <p:ext uri="{DCECCB84-F9BA-43D5-87BE-67443E8EF086}">
      <p15:sldGuideLst xmlns:p15="http://schemas.microsoft.com/office/powerpoint/2012/main" xmlns="">
        <p15:guide id="1" orient="horz" pos="1728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E5B4AE7-507A-4E14-96E2-5412FF8EA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7048"/>
            <a:ext cx="10668000" cy="75895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56B78494-ECE0-41D2-97E2-CFAC0434A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2/1/20XX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CB09AB13-CCCC-4074-9B66-CE0B37902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EDEEE83-2945-4C22-9597-57F1F12628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1" y="2743199"/>
            <a:ext cx="3276602" cy="660037"/>
          </a:xfrm>
        </p:spPr>
        <p:txBody>
          <a:bodyPr anchor="ctr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CC2494D-AD1D-4CB7-A17C-B69079113D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2001" y="3403237"/>
            <a:ext cx="3276601" cy="2692763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B23E4950-830D-4EE3-9F51-DD730255E0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57699" y="2743200"/>
            <a:ext cx="3276602" cy="660037"/>
          </a:xfrm>
        </p:spPr>
        <p:txBody>
          <a:bodyPr anchor="ctr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36F244AA-BDAA-4FDD-B742-449DF90573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57700" y="3403237"/>
            <a:ext cx="3276600" cy="2692763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xmlns="" id="{13BA483D-34F5-47AE-BCE7-2B0D4B71DF1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53399" y="2743200"/>
            <a:ext cx="3276602" cy="660037"/>
          </a:xfrm>
        </p:spPr>
        <p:txBody>
          <a:bodyPr anchor="ctr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xmlns="" id="{1074DC7D-EB21-4D65-B78F-21F530C5AB1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153400" y="3403237"/>
            <a:ext cx="3276600" cy="2692763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185E4C20-6CC5-4259-B554-B19F1A7AA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8368509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481B49B9-8C94-4604-AEEE-CB5051962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9144000" cy="126364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9C3204E-CAF5-48A1-928F-757507EC48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3047999"/>
            <a:ext cx="10668000" cy="3048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9540D12-4B42-4790-8677-C9250F3CDD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2000" y="401594"/>
            <a:ext cx="3048000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r>
              <a:rPr lang="en-US"/>
              <a:t>2/1/20XX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22B17CD-6C27-4CD1-B20D-EA4B8E54F4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58000" y="6096000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90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r>
              <a:rPr lang="en-US">
                <a:solidFill>
                  <a:schemeClr val="tx1">
                    <a:alpha val="70000"/>
                  </a:schemeClr>
                </a:solidFill>
              </a:rPr>
              <a:t>Sample Footer Text</a:t>
            </a:r>
            <a:endParaRPr lang="en-US" dirty="0">
              <a:solidFill>
                <a:schemeClr val="tx1">
                  <a:alpha val="70000"/>
                </a:scheme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03A934F-C817-4C99-A2CF-C763A3F206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4000" y="401594"/>
            <a:ext cx="2286000" cy="7620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4000">
                <a:solidFill>
                  <a:schemeClr val="tx1">
                    <a:alpha val="70000"/>
                  </a:schemeClr>
                </a:solidFill>
                <a:latin typeface="+mj-lt"/>
              </a:defRPr>
            </a:lvl1pPr>
          </a:lstStyle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142184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3" r:id="rId3"/>
    <p:sldLayoutId id="2147483662" r:id="rId4"/>
    <p:sldLayoutId id="2147483669" r:id="rId5"/>
    <p:sldLayoutId id="2147483665" r:id="rId6"/>
    <p:sldLayoutId id="2147483670" r:id="rId7"/>
    <p:sldLayoutId id="2147483652" r:id="rId8"/>
    <p:sldLayoutId id="2147483653" r:id="rId9"/>
    <p:sldLayoutId id="2147483667" r:id="rId10"/>
    <p:sldLayoutId id="2147483668" r:id="rId11"/>
  </p:sldLayoutIdLst>
  <p:transition spd="slow">
    <p:fade/>
  </p:transition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2">
          <p15:clr>
            <a:srgbClr val="F26B43"/>
          </p15:clr>
        </p15:guide>
        <p15:guide id="3" pos="480">
          <p15:clr>
            <a:srgbClr val="F26B43"/>
          </p15:clr>
        </p15:guide>
        <p15:guide id="4" pos="960">
          <p15:clr>
            <a:srgbClr val="F26B43"/>
          </p15:clr>
        </p15:guide>
        <p15:guide id="5" pos="7680">
          <p15:clr>
            <a:srgbClr val="F26B43"/>
          </p15:clr>
        </p15:guide>
        <p15:guide id="6" pos="7200">
          <p15:clr>
            <a:srgbClr val="F26B43"/>
          </p15:clr>
        </p15:guide>
        <p15:guide id="7" pos="6720">
          <p15:clr>
            <a:srgbClr val="F26B43"/>
          </p15:clr>
        </p15:guide>
        <p15:guide id="8" pos="6240">
          <p15:clr>
            <a:srgbClr val="F26B43"/>
          </p15:clr>
        </p15:guide>
        <p15:guide id="9" pos="1440">
          <p15:clr>
            <a:srgbClr val="F26B43"/>
          </p15:clr>
        </p15:guide>
        <p15:guide id="10" pos="1920">
          <p15:clr>
            <a:srgbClr val="F26B43"/>
          </p15:clr>
        </p15:guide>
        <p15:guide id="11" pos="2400">
          <p15:clr>
            <a:srgbClr val="F26B43"/>
          </p15:clr>
        </p15:guide>
        <p15:guide id="12" pos="5760">
          <p15:clr>
            <a:srgbClr val="F26B43"/>
          </p15:clr>
        </p15:guide>
        <p15:guide id="13" pos="5280">
          <p15:clr>
            <a:srgbClr val="F26B43"/>
          </p15:clr>
        </p15:guide>
        <p15:guide id="14" pos="2880">
          <p15:clr>
            <a:srgbClr val="F26B43"/>
          </p15:clr>
        </p15:guide>
        <p15:guide id="15" pos="3360">
          <p15:clr>
            <a:srgbClr val="F26B43"/>
          </p15:clr>
        </p15:guide>
        <p15:guide id="16" pos="3840">
          <p15:clr>
            <a:srgbClr val="F26B43"/>
          </p15:clr>
        </p15:guide>
        <p15:guide id="17" pos="4800">
          <p15:clr>
            <a:srgbClr val="F26B43"/>
          </p15:clr>
        </p15:guide>
        <p15:guide id="18" pos="4320">
          <p15:clr>
            <a:srgbClr val="F26B43"/>
          </p15:clr>
        </p15:guide>
        <p15:guide id="19" orient="horz">
          <p15:clr>
            <a:srgbClr val="F26B43"/>
          </p15:clr>
        </p15:guide>
        <p15:guide id="20" orient="horz" pos="480">
          <p15:clr>
            <a:srgbClr val="F26B43"/>
          </p15:clr>
        </p15:guide>
        <p15:guide id="21" orient="horz" pos="960">
          <p15:clr>
            <a:srgbClr val="F26B43"/>
          </p15:clr>
        </p15:guide>
        <p15:guide id="22" orient="horz" pos="1440">
          <p15:clr>
            <a:srgbClr val="F26B43"/>
          </p15:clr>
        </p15:guide>
        <p15:guide id="23" orient="horz" pos="1920">
          <p15:clr>
            <a:srgbClr val="F26B43"/>
          </p15:clr>
        </p15:guide>
        <p15:guide id="24" orient="horz" pos="2400">
          <p15:clr>
            <a:srgbClr val="F26B43"/>
          </p15:clr>
        </p15:guide>
        <p15:guide id="25" orient="horz" pos="2880">
          <p15:clr>
            <a:srgbClr val="F26B43"/>
          </p15:clr>
        </p15:guide>
        <p15:guide id="26" orient="horz" pos="3360">
          <p15:clr>
            <a:srgbClr val="F26B43"/>
          </p15:clr>
        </p15:guide>
        <p15:guide id="27" orient="horz" pos="4320">
          <p15:clr>
            <a:srgbClr val="F26B43"/>
          </p15:clr>
        </p15:guide>
        <p15:guide id="28" orient="horz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A02F1B1E-172B-E75A-4FC7-B2BDBDE2EC8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t="10833" b="10833"/>
          <a:stretch>
            <a:fillRect/>
          </a:stretch>
        </p:blipFill>
        <p:spPr/>
      </p:pic>
      <p:sp>
        <p:nvSpPr>
          <p:cNvPr id="16" name="Title 15">
            <a:extLst>
              <a:ext uri="{FF2B5EF4-FFF2-40B4-BE49-F238E27FC236}">
                <a16:creationId xmlns:a16="http://schemas.microsoft.com/office/drawing/2014/main" xmlns="" id="{F28F514C-A8D2-4213-AA57-8AC5EBC3D3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6905538" cy="2017713"/>
          </a:xfrm>
        </p:spPr>
        <p:txBody>
          <a:bodyPr/>
          <a:lstStyle/>
          <a:p>
            <a:r>
              <a:rPr lang="uk-UA" sz="5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Лексика соціальної групи як чинник впливу на мову макросередовища</a:t>
            </a:r>
            <a:endParaRPr lang="en-US" sz="5400" b="1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4EDE3ECF-413F-4A7C-A425-E9C1F7701CC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62000" y="3808585"/>
            <a:ext cx="5832475" cy="1434534"/>
          </a:xfrm>
        </p:spPr>
        <p:txBody>
          <a:bodyPr>
            <a:normAutofit lnSpcReduction="10000"/>
          </a:bodyPr>
          <a:lstStyle/>
          <a:p>
            <a:r>
              <a:rPr lang="uk-UA" sz="2800" dirty="0">
                <a:latin typeface="+mj-lt"/>
              </a:rPr>
              <a:t>Презентацію підготувала </a:t>
            </a:r>
          </a:p>
          <a:p>
            <a:r>
              <a:rPr lang="en-US" sz="2800" dirty="0" smtClean="0">
                <a:latin typeface="+mj-lt"/>
              </a:rPr>
              <a:t>c</a:t>
            </a:r>
            <a:r>
              <a:rPr lang="uk-UA" sz="2800" dirty="0" err="1" smtClean="0">
                <a:latin typeface="+mj-lt"/>
              </a:rPr>
              <a:t>тудентка</a:t>
            </a:r>
            <a:r>
              <a:rPr lang="uk-UA" sz="2800" dirty="0" smtClean="0">
                <a:latin typeface="+mj-lt"/>
              </a:rPr>
              <a:t> </a:t>
            </a:r>
            <a:r>
              <a:rPr lang="uk-UA" sz="2800" dirty="0" smtClean="0">
                <a:latin typeface="+mj-lt"/>
              </a:rPr>
              <a:t>групи</a:t>
            </a:r>
            <a:r>
              <a:rPr lang="uk-UA" sz="2800" dirty="0" smtClean="0">
                <a:latin typeface="+mj-lt"/>
              </a:rPr>
              <a:t> </a:t>
            </a:r>
            <a:r>
              <a:rPr lang="uk-UA" sz="2800" dirty="0">
                <a:latin typeface="+mj-lt"/>
              </a:rPr>
              <a:t>РП-23</a:t>
            </a:r>
          </a:p>
          <a:p>
            <a:r>
              <a:rPr lang="uk-UA" sz="2800" dirty="0">
                <a:latin typeface="+mj-lt"/>
              </a:rPr>
              <a:t>Осмакова Анастасія </a:t>
            </a:r>
          </a:p>
        </p:txBody>
      </p:sp>
    </p:spTree>
    <p:extLst>
      <p:ext uri="{BB962C8B-B14F-4D97-AF65-F5344CB8AC3E}">
        <p14:creationId xmlns:p14="http://schemas.microsoft.com/office/powerpoint/2010/main" val="1354765397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B2FF1311-8B96-6555-5B38-DB0BF385E50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l="11583" r="19221"/>
          <a:stretch/>
        </p:blipFill>
        <p:spPr>
          <a:xfrm>
            <a:off x="5334000" y="762000"/>
            <a:ext cx="6095524" cy="4637931"/>
          </a:xfr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E0A276A-74AC-4A8D-860D-81E5AFF7E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000" y="401594"/>
            <a:ext cx="2286000" cy="762000"/>
          </a:xfrm>
        </p:spPr>
        <p:txBody>
          <a:bodyPr/>
          <a:lstStyle/>
          <a:p>
            <a:fld id="{D643A852-0206-46AC-B0EB-645612933129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240B3363-77BE-4A04-79E2-DB01A5F2321F}"/>
              </a:ext>
            </a:extLst>
          </p:cNvPr>
          <p:cNvSpPr txBox="1"/>
          <p:nvPr/>
        </p:nvSpPr>
        <p:spPr>
          <a:xfrm>
            <a:off x="993115" y="414382"/>
            <a:ext cx="3171644" cy="830997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uk-UA" sz="2400" dirty="0">
                <a:latin typeface="+mj-lt"/>
              </a:rPr>
              <a:t>Мова </a:t>
            </a:r>
            <a:r>
              <a:rPr lang="uk-UA" sz="2400" dirty="0" smtClean="0">
                <a:latin typeface="+mj-lt"/>
              </a:rPr>
              <a:t>перебуває в </a:t>
            </a:r>
            <a:r>
              <a:rPr lang="uk-UA" sz="2400" dirty="0">
                <a:latin typeface="+mj-lt"/>
              </a:rPr>
              <a:t>постійному розвитку</a:t>
            </a:r>
            <a:endParaRPr lang="x-none" sz="2400" dirty="0">
              <a:latin typeface="+mj-lt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6DE320E5-AC29-0C7D-07DC-2C81C8C5C88A}"/>
              </a:ext>
            </a:extLst>
          </p:cNvPr>
          <p:cNvSpPr txBox="1"/>
          <p:nvPr/>
        </p:nvSpPr>
        <p:spPr>
          <a:xfrm>
            <a:off x="843045" y="1672820"/>
            <a:ext cx="3471784" cy="461665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rtlCol="0">
            <a:spAutoFit/>
          </a:bodyPr>
          <a:lstStyle/>
          <a:p>
            <a:pPr algn="ctr"/>
            <a:r>
              <a:rPr lang="uk-UA" sz="2400" dirty="0" err="1">
                <a:latin typeface="+mj-lt"/>
              </a:rPr>
              <a:t>Мовна</a:t>
            </a:r>
            <a:r>
              <a:rPr lang="uk-UA" sz="2400" dirty="0">
                <a:latin typeface="+mj-lt"/>
              </a:rPr>
              <a:t> багатогранність</a:t>
            </a:r>
            <a:endParaRPr lang="x-none" sz="2400" dirty="0">
              <a:latin typeface="+mj-lt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78A6FF32-8210-9D85-659D-BAEC70151AE9}"/>
              </a:ext>
            </a:extLst>
          </p:cNvPr>
          <p:cNvSpPr txBox="1"/>
          <p:nvPr/>
        </p:nvSpPr>
        <p:spPr>
          <a:xfrm>
            <a:off x="642306" y="2557613"/>
            <a:ext cx="4064659" cy="830997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uk-UA" sz="2400" dirty="0">
                <a:latin typeface="+mj-lt"/>
              </a:rPr>
              <a:t>Загальновживана </a:t>
            </a:r>
            <a:r>
              <a:rPr lang="uk-UA" sz="2400" dirty="0"/>
              <a:t>лексика</a:t>
            </a:r>
            <a:endParaRPr lang="x-none" sz="2400"/>
          </a:p>
          <a:p>
            <a:pPr algn="ctr"/>
            <a:r>
              <a:rPr lang="uk-UA" sz="2400" dirty="0" smtClean="0">
                <a:latin typeface="+mj-lt"/>
              </a:rPr>
              <a:t>– </a:t>
            </a:r>
            <a:r>
              <a:rPr lang="uk-UA" sz="2400" dirty="0" smtClean="0">
                <a:latin typeface="+mj-lt"/>
              </a:rPr>
              <a:t>територіальна лексика</a:t>
            </a:r>
            <a:endParaRPr lang="x-none" sz="2400" dirty="0">
              <a:latin typeface="+mj-lt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D67C90EA-03E7-53FB-9F53-7A58CC150990}"/>
              </a:ext>
            </a:extLst>
          </p:cNvPr>
          <p:cNvSpPr txBox="1"/>
          <p:nvPr/>
        </p:nvSpPr>
        <p:spPr>
          <a:xfrm>
            <a:off x="1077940" y="3811738"/>
            <a:ext cx="3001993" cy="830997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uk-UA" sz="2400" dirty="0">
                <a:latin typeface="+mj-lt"/>
              </a:rPr>
              <a:t>Соціально-обмежена лексика</a:t>
            </a:r>
            <a:endParaRPr lang="x-none" sz="2400" dirty="0">
              <a:latin typeface="+mj-lt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BF2AFE58-1A21-C4DE-C541-94E32ABD74C6}"/>
              </a:ext>
            </a:extLst>
          </p:cNvPr>
          <p:cNvSpPr txBox="1"/>
          <p:nvPr/>
        </p:nvSpPr>
        <p:spPr>
          <a:xfrm>
            <a:off x="356402" y="5065863"/>
            <a:ext cx="1273426" cy="461665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rtlCol="0">
            <a:spAutoFit/>
          </a:bodyPr>
          <a:lstStyle/>
          <a:p>
            <a:pPr algn="ctr"/>
            <a:r>
              <a:rPr lang="uk-UA" sz="2400" dirty="0">
                <a:latin typeface="+mj-lt"/>
              </a:rPr>
              <a:t>Жаргон</a:t>
            </a:r>
            <a:endParaRPr lang="x-none" sz="2400" dirty="0">
              <a:latin typeface="+mj-lt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63C726A3-6904-23B1-DF74-EAFB412AF28B}"/>
              </a:ext>
            </a:extLst>
          </p:cNvPr>
          <p:cNvSpPr txBox="1"/>
          <p:nvPr/>
        </p:nvSpPr>
        <p:spPr>
          <a:xfrm>
            <a:off x="2243785" y="5521516"/>
            <a:ext cx="850233" cy="461665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rtlCol="0">
            <a:spAutoFit/>
          </a:bodyPr>
          <a:lstStyle/>
          <a:p>
            <a:pPr algn="ctr"/>
            <a:r>
              <a:rPr lang="uk-UA" sz="2400" dirty="0">
                <a:latin typeface="+mj-lt"/>
              </a:rPr>
              <a:t>Арго</a:t>
            </a:r>
            <a:endParaRPr lang="x-none" sz="2400" dirty="0">
              <a:latin typeface="+mj-lt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36297BE8-6FC5-223C-73A9-62A98A2E1D50}"/>
              </a:ext>
            </a:extLst>
          </p:cNvPr>
          <p:cNvSpPr txBox="1"/>
          <p:nvPr/>
        </p:nvSpPr>
        <p:spPr>
          <a:xfrm>
            <a:off x="3707975" y="4938266"/>
            <a:ext cx="998991" cy="461665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rtlCol="0">
            <a:spAutoFit/>
          </a:bodyPr>
          <a:lstStyle/>
          <a:p>
            <a:pPr algn="ctr"/>
            <a:r>
              <a:rPr lang="uk-UA" sz="2400" dirty="0">
                <a:latin typeface="+mj-lt"/>
              </a:rPr>
              <a:t>Сленг</a:t>
            </a:r>
            <a:endParaRPr lang="x-none" sz="2400" dirty="0">
              <a:latin typeface="+mj-lt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17E0F7FA-7176-EE82-AEF5-0D3D47D1E064}"/>
              </a:ext>
            </a:extLst>
          </p:cNvPr>
          <p:cNvSpPr txBox="1"/>
          <p:nvPr/>
        </p:nvSpPr>
        <p:spPr>
          <a:xfrm>
            <a:off x="1963958" y="6282720"/>
            <a:ext cx="2590774" cy="461665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rtlCol="0">
            <a:spAutoFit/>
          </a:bodyPr>
          <a:lstStyle/>
          <a:p>
            <a:pPr algn="ctr"/>
            <a:r>
              <a:rPr lang="uk-UA" sz="2400" dirty="0">
                <a:latin typeface="+mj-lt"/>
              </a:rPr>
              <a:t>Професіоналізми</a:t>
            </a:r>
            <a:endParaRPr lang="x-none" sz="2400" dirty="0">
              <a:latin typeface="+mj-lt"/>
            </a:endParaRPr>
          </a:p>
        </p:txBody>
      </p:sp>
      <p:cxnSp>
        <p:nvCxnSpPr>
          <p:cNvPr id="29" name="Прямая со стрелкой 28">
            <a:extLst>
              <a:ext uri="{FF2B5EF4-FFF2-40B4-BE49-F238E27FC236}">
                <a16:creationId xmlns:a16="http://schemas.microsoft.com/office/drawing/2014/main" xmlns="" id="{E2EC9304-186D-8BE9-D665-8F5F917FD86C}"/>
              </a:ext>
            </a:extLst>
          </p:cNvPr>
          <p:cNvCxnSpPr>
            <a:endCxn id="24" idx="0"/>
          </p:cNvCxnSpPr>
          <p:nvPr/>
        </p:nvCxnSpPr>
        <p:spPr>
          <a:xfrm flipH="1">
            <a:off x="993115" y="4718649"/>
            <a:ext cx="335353" cy="219617"/>
          </a:xfrm>
          <a:prstGeom prst="straightConnector1">
            <a:avLst/>
          </a:prstGeom>
          <a:ln w="57150">
            <a:solidFill>
              <a:schemeClr val="accent5">
                <a:lumMod val="50000"/>
              </a:schemeClr>
            </a:solidFill>
            <a:tailEnd type="triangle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>
            <a:extLst>
              <a:ext uri="{FF2B5EF4-FFF2-40B4-BE49-F238E27FC236}">
                <a16:creationId xmlns:a16="http://schemas.microsoft.com/office/drawing/2014/main" xmlns="" id="{CA99CFF0-3394-6B42-3654-76DCC559437E}"/>
              </a:ext>
            </a:extLst>
          </p:cNvPr>
          <p:cNvCxnSpPr>
            <a:cxnSpLocks/>
          </p:cNvCxnSpPr>
          <p:nvPr/>
        </p:nvCxnSpPr>
        <p:spPr>
          <a:xfrm>
            <a:off x="2669891" y="4742116"/>
            <a:ext cx="1410042" cy="1434397"/>
          </a:xfrm>
          <a:prstGeom prst="straightConnector1">
            <a:avLst/>
          </a:prstGeom>
          <a:ln w="57150">
            <a:solidFill>
              <a:schemeClr val="accent5">
                <a:lumMod val="50000"/>
              </a:schemeClr>
            </a:solidFill>
            <a:tailEnd type="triangle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>
            <a:extLst>
              <a:ext uri="{FF2B5EF4-FFF2-40B4-BE49-F238E27FC236}">
                <a16:creationId xmlns:a16="http://schemas.microsoft.com/office/drawing/2014/main" xmlns="" id="{55E92825-FEA9-A6F2-CBF1-94D6B7353919}"/>
              </a:ext>
            </a:extLst>
          </p:cNvPr>
          <p:cNvCxnSpPr>
            <a:cxnSpLocks/>
          </p:cNvCxnSpPr>
          <p:nvPr/>
        </p:nvCxnSpPr>
        <p:spPr>
          <a:xfrm>
            <a:off x="2298390" y="4740856"/>
            <a:ext cx="199319" cy="718458"/>
          </a:xfrm>
          <a:prstGeom prst="straightConnector1">
            <a:avLst/>
          </a:prstGeom>
          <a:ln w="57150">
            <a:solidFill>
              <a:schemeClr val="accent5">
                <a:lumMod val="50000"/>
              </a:schemeClr>
            </a:solidFill>
            <a:tailEnd type="triangle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>
            <a:extLst>
              <a:ext uri="{FF2B5EF4-FFF2-40B4-BE49-F238E27FC236}">
                <a16:creationId xmlns:a16="http://schemas.microsoft.com/office/drawing/2014/main" xmlns="" id="{2DE85105-F26A-D4C0-511C-6A10DD09A78C}"/>
              </a:ext>
            </a:extLst>
          </p:cNvPr>
          <p:cNvCxnSpPr>
            <a:cxnSpLocks/>
          </p:cNvCxnSpPr>
          <p:nvPr/>
        </p:nvCxnSpPr>
        <p:spPr>
          <a:xfrm>
            <a:off x="3166271" y="4718649"/>
            <a:ext cx="439571" cy="347214"/>
          </a:xfrm>
          <a:prstGeom prst="straightConnector1">
            <a:avLst/>
          </a:prstGeom>
          <a:ln w="57150">
            <a:solidFill>
              <a:schemeClr val="accent5">
                <a:lumMod val="50000"/>
              </a:schemeClr>
            </a:solidFill>
            <a:tailEnd type="triangle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088359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5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9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95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50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10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1500"/>
                            </p:stCondLst>
                            <p:childTnLst>
                              <p:par>
                                <p:cTn id="5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xmlns="" id="{87787048-89DF-4856-9D15-A33DD89DB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000" y="401594"/>
            <a:ext cx="2286000" cy="762000"/>
          </a:xfrm>
        </p:spPr>
        <p:txBody>
          <a:bodyPr/>
          <a:lstStyle/>
          <a:p>
            <a:fld id="{D643A852-0206-46AC-B0EB-645612933129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1026" name="Picture 2" descr="Биржевой (трейдерский) &quot;жаргон&quot; | Азбука Инвестирования | Дзен">
            <a:extLst>
              <a:ext uri="{FF2B5EF4-FFF2-40B4-BE49-F238E27FC236}">
                <a16:creationId xmlns:a16="http://schemas.microsoft.com/office/drawing/2014/main" xmlns="" id="{98BB3754-D069-AEDD-C9CE-179F7BF9AB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458" y="401594"/>
            <a:ext cx="4433100" cy="20384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1028" name="Picture 4" descr="Жаргон — враг простой и ясной коммуникации | Менеджмент@БЛОГ">
            <a:extLst>
              <a:ext uri="{FF2B5EF4-FFF2-40B4-BE49-F238E27FC236}">
                <a16:creationId xmlns:a16="http://schemas.microsoft.com/office/drawing/2014/main" xmlns="" id="{E6F4D227-0958-E156-2555-319E7C1C13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4980">
            <a:off x="6222315" y="1577131"/>
            <a:ext cx="4309144" cy="21545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72423F3-9D44-1BE4-30B4-9CA445358CA7}"/>
              </a:ext>
            </a:extLst>
          </p:cNvPr>
          <p:cNvSpPr txBox="1"/>
          <p:nvPr/>
        </p:nvSpPr>
        <p:spPr>
          <a:xfrm>
            <a:off x="5721292" y="4195319"/>
            <a:ext cx="6216830" cy="461665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uk-UA" sz="2400" dirty="0">
                <a:latin typeface="+mj-lt"/>
              </a:rPr>
              <a:t>Жаргон – лексикон розмовного мовлення</a:t>
            </a:r>
            <a:endParaRPr lang="x-none" sz="2400" dirty="0"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185A6A4-0CF7-B976-3159-4639832E599E}"/>
              </a:ext>
            </a:extLst>
          </p:cNvPr>
          <p:cNvSpPr txBox="1"/>
          <p:nvPr/>
        </p:nvSpPr>
        <p:spPr>
          <a:xfrm>
            <a:off x="8067811" y="5105681"/>
            <a:ext cx="3736087" cy="461665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uk-UA" sz="2400" dirty="0">
                <a:latin typeface="+mj-lt"/>
              </a:rPr>
              <a:t>Дотепність у спілкуванні</a:t>
            </a:r>
            <a:endParaRPr lang="x-none" sz="2400" dirty="0">
              <a:latin typeface="+mj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1C6C4F90-DC3B-1A38-E4FE-EA40BF27D7EF}"/>
              </a:ext>
            </a:extLst>
          </p:cNvPr>
          <p:cNvSpPr txBox="1"/>
          <p:nvPr/>
        </p:nvSpPr>
        <p:spPr>
          <a:xfrm>
            <a:off x="6327187" y="5880954"/>
            <a:ext cx="2260875" cy="461665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uk-UA" sz="2400" dirty="0" err="1">
                <a:latin typeface="+mj-lt"/>
              </a:rPr>
              <a:t>Мовна</a:t>
            </a:r>
            <a:r>
              <a:rPr lang="uk-UA" sz="2400" dirty="0">
                <a:latin typeface="+mj-lt"/>
              </a:rPr>
              <a:t> розвага</a:t>
            </a:r>
            <a:endParaRPr lang="x-none" sz="2400" dirty="0">
              <a:latin typeface="+mj-lt"/>
            </a:endParaRPr>
          </a:p>
        </p:txBody>
      </p:sp>
      <p:pic>
        <p:nvPicPr>
          <p:cNvPr id="1030" name="Picture 6" descr="За скільки років жителі різних країн зможуть заробити 1 мільйон доларів:  цікаве дослідження - Закордон">
            <a:extLst>
              <a:ext uri="{FF2B5EF4-FFF2-40B4-BE49-F238E27FC236}">
                <a16:creationId xmlns:a16="http://schemas.microsoft.com/office/drawing/2014/main" xmlns="" id="{E99063D3-1F8D-59A2-87B0-D9AD8C87D9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64711">
            <a:off x="468864" y="3300431"/>
            <a:ext cx="2684664" cy="17897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Лимон, фрукт, фон ПНГ на Прозрачном Фоне • Скачать PNG Лимон, фрукт, фон">
            <a:extLst>
              <a:ext uri="{FF2B5EF4-FFF2-40B4-BE49-F238E27FC236}">
                <a16:creationId xmlns:a16="http://schemas.microsoft.com/office/drawing/2014/main" xmlns="" id="{494F1176-79BC-0605-43BC-711F59C8D7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893038">
            <a:off x="3705836" y="3249696"/>
            <a:ext cx="2101442" cy="2101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Равно 9">
            <a:extLst>
              <a:ext uri="{FF2B5EF4-FFF2-40B4-BE49-F238E27FC236}">
                <a16:creationId xmlns:a16="http://schemas.microsoft.com/office/drawing/2014/main" xmlns="" id="{2325BB03-6E3A-9C5E-98FF-056C447EDCC6}"/>
              </a:ext>
            </a:extLst>
          </p:cNvPr>
          <p:cNvSpPr/>
          <p:nvPr/>
        </p:nvSpPr>
        <p:spPr>
          <a:xfrm>
            <a:off x="3319875" y="4094551"/>
            <a:ext cx="653275" cy="646776"/>
          </a:xfrm>
          <a:prstGeom prst="mathEqual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>
              <a:solidFill>
                <a:schemeClr val="tx1"/>
              </a:solidFill>
            </a:endParaRPr>
          </a:p>
        </p:txBody>
      </p:sp>
      <p:pic>
        <p:nvPicPr>
          <p:cNvPr id="1034" name="Picture 10" descr="Мыло PNG">
            <a:extLst>
              <a:ext uri="{FF2B5EF4-FFF2-40B4-BE49-F238E27FC236}">
                <a16:creationId xmlns:a16="http://schemas.microsoft.com/office/drawing/2014/main" xmlns="" id="{3BED8C9E-5B7F-06B9-615A-C25AB10C90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3505" y="5383633"/>
            <a:ext cx="1626105" cy="1153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Email, gmail, mail, logo, social, social media icon - Free download">
            <a:extLst>
              <a:ext uri="{FF2B5EF4-FFF2-40B4-BE49-F238E27FC236}">
                <a16:creationId xmlns:a16="http://schemas.microsoft.com/office/drawing/2014/main" xmlns="" id="{93FD303D-A528-40A3-7A04-BC6CC3B30C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1545" y="5166696"/>
            <a:ext cx="1474367" cy="1474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Равно 12">
            <a:extLst>
              <a:ext uri="{FF2B5EF4-FFF2-40B4-BE49-F238E27FC236}">
                <a16:creationId xmlns:a16="http://schemas.microsoft.com/office/drawing/2014/main" xmlns="" id="{356AC0BF-E8A6-BB26-0C13-00412991CA90}"/>
              </a:ext>
            </a:extLst>
          </p:cNvPr>
          <p:cNvSpPr/>
          <p:nvPr/>
        </p:nvSpPr>
        <p:spPr>
          <a:xfrm>
            <a:off x="3043071" y="5615423"/>
            <a:ext cx="653275" cy="646776"/>
          </a:xfrm>
          <a:prstGeom prst="mathEqual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2423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0"/>
                            </p:stCondLst>
                            <p:childTnLst>
                              <p:par>
                                <p:cTn id="3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xmlns="" id="{87787048-89DF-4856-9D15-A33DD89DB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000" y="401594"/>
            <a:ext cx="2286000" cy="762000"/>
          </a:xfrm>
        </p:spPr>
        <p:txBody>
          <a:bodyPr/>
          <a:lstStyle/>
          <a:p>
            <a:fld id="{D643A852-0206-46AC-B0EB-645612933129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2054" name="Picture 6" descr="В городе появилась мафия? - Новини 3 червня 2020 р. - 0629.com.ua">
            <a:extLst>
              <a:ext uri="{FF2B5EF4-FFF2-40B4-BE49-F238E27FC236}">
                <a16:creationId xmlns:a16="http://schemas.microsoft.com/office/drawing/2014/main" xmlns="" id="{F36851C9-D5A7-CAC4-3F46-8F89BEA5D1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567" y="0"/>
            <a:ext cx="2522727" cy="2522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Усі захоплені РФ українські моряки визнали себе військовополоненими - 24  Канал">
            <a:extLst>
              <a:ext uri="{FF2B5EF4-FFF2-40B4-BE49-F238E27FC236}">
                <a16:creationId xmlns:a16="http://schemas.microsoft.com/office/drawing/2014/main" xmlns="" id="{19ABDF06-0CAF-7F5C-B37E-62DD0F9C2D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8" r="31085" b="1"/>
          <a:stretch/>
        </p:blipFill>
        <p:spPr bwMode="auto">
          <a:xfrm>
            <a:off x="9085277" y="2746987"/>
            <a:ext cx="2713562" cy="22603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Кот преступник с табличкой - 49 фото: смотреть онлайн">
            <a:extLst>
              <a:ext uri="{FF2B5EF4-FFF2-40B4-BE49-F238E27FC236}">
                <a16:creationId xmlns:a16="http://schemas.microsoft.com/office/drawing/2014/main" xmlns="" id="{AB56B4B3-AAE4-8AFC-BC0A-E4A087337C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5367" y="4335274"/>
            <a:ext cx="2249318" cy="226030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3BA7CA5-8717-A4D4-3AD5-5539EB5D8AD9}"/>
              </a:ext>
            </a:extLst>
          </p:cNvPr>
          <p:cNvSpPr txBox="1"/>
          <p:nvPr/>
        </p:nvSpPr>
        <p:spPr>
          <a:xfrm>
            <a:off x="1208014" y="551761"/>
            <a:ext cx="850233" cy="461665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uk-UA" sz="2400" dirty="0">
                <a:latin typeface="+mj-lt"/>
              </a:rPr>
              <a:t>Арго</a:t>
            </a:r>
            <a:endParaRPr lang="x-none" sz="2400" dirty="0">
              <a:latin typeface="+mj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0CB278F-6CAC-F5AA-37A2-F0B408B4BF06}"/>
              </a:ext>
            </a:extLst>
          </p:cNvPr>
          <p:cNvSpPr txBox="1"/>
          <p:nvPr/>
        </p:nvSpPr>
        <p:spPr>
          <a:xfrm>
            <a:off x="721454" y="1454651"/>
            <a:ext cx="5672130" cy="461665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uk-UA" sz="2400" dirty="0">
                <a:latin typeface="+mj-lt"/>
              </a:rPr>
              <a:t>Втаємничення для «невтаємничених»</a:t>
            </a:r>
            <a:endParaRPr lang="x-none" sz="2400" dirty="0"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5055D4C-CDBB-C7A7-B9B2-4C9043506EC1}"/>
              </a:ext>
            </a:extLst>
          </p:cNvPr>
          <p:cNvSpPr txBox="1"/>
          <p:nvPr/>
        </p:nvSpPr>
        <p:spPr>
          <a:xfrm>
            <a:off x="494951" y="2285322"/>
            <a:ext cx="6921767" cy="461665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uk-UA" sz="2400" dirty="0">
                <a:latin typeface="+mj-lt"/>
              </a:rPr>
              <a:t>Використовують представники відповідних кіл</a:t>
            </a:r>
            <a:endParaRPr lang="x-none" sz="2400" dirty="0">
              <a:latin typeface="+mj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724616B-DBFC-2A05-1ABF-D952D5C9CDD6}"/>
              </a:ext>
            </a:extLst>
          </p:cNvPr>
          <p:cNvSpPr txBox="1"/>
          <p:nvPr/>
        </p:nvSpPr>
        <p:spPr>
          <a:xfrm>
            <a:off x="8959441" y="5457037"/>
            <a:ext cx="920445" cy="461665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uk-UA" sz="2400" dirty="0">
                <a:latin typeface="+mj-lt"/>
              </a:rPr>
              <a:t>Феня</a:t>
            </a:r>
            <a:endParaRPr lang="x-none" sz="2400" dirty="0">
              <a:latin typeface="+mj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D9068FB-AE98-7003-2B90-36A53AAFC53D}"/>
              </a:ext>
            </a:extLst>
          </p:cNvPr>
          <p:cNvSpPr txBox="1"/>
          <p:nvPr/>
        </p:nvSpPr>
        <p:spPr>
          <a:xfrm>
            <a:off x="8959441" y="6024964"/>
            <a:ext cx="2509341" cy="461665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uk-UA" sz="2400" dirty="0">
                <a:latin typeface="+mj-lt"/>
              </a:rPr>
              <a:t>Блатний жаргон</a:t>
            </a:r>
            <a:endParaRPr lang="x-none" sz="2400" dirty="0">
              <a:latin typeface="+mj-lt"/>
            </a:endParaRPr>
          </a:p>
        </p:txBody>
      </p:sp>
      <p:pic>
        <p:nvPicPr>
          <p:cNvPr id="2060" name="Picture 12" descr="Дивитися мультфільми онлайн безкоштовно Енеїда">
            <a:extLst>
              <a:ext uri="{FF2B5EF4-FFF2-40B4-BE49-F238E27FC236}">
                <a16:creationId xmlns:a16="http://schemas.microsoft.com/office/drawing/2014/main" xmlns="" id="{02447550-456A-3440-0205-8E1A381284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356" y="3115993"/>
            <a:ext cx="4035104" cy="24277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9A92413A-8740-1EFA-4202-FA31B028D1DB}"/>
              </a:ext>
            </a:extLst>
          </p:cNvPr>
          <p:cNvSpPr txBox="1"/>
          <p:nvPr/>
        </p:nvSpPr>
        <p:spPr>
          <a:xfrm>
            <a:off x="510218" y="5687869"/>
            <a:ext cx="609460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Борщів як три не </a:t>
            </a:r>
            <a:r>
              <a:rPr lang="uk-UA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поденькуєш</a:t>
            </a:r>
            <a:r>
              <a:rPr lang="uk-UA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На моторошні </a:t>
            </a:r>
            <a:r>
              <a:rPr lang="uk-UA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засердчить</a:t>
            </a:r>
            <a:r>
              <a:rPr lang="uk-UA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; І зараз тяглом </a:t>
            </a:r>
            <a:r>
              <a:rPr lang="uk-UA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закишкуєш</a:t>
            </a:r>
            <a:r>
              <a:rPr lang="uk-UA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І в буркоті </a:t>
            </a:r>
            <a:r>
              <a:rPr lang="uk-UA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закендюшить</a:t>
            </a:r>
            <a:r>
              <a:rPr lang="uk-UA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x-none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162097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000"/>
                            </p:stCondLst>
                            <p:childTnLst>
                              <p:par>
                                <p:cTn id="5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9000"/>
                            </p:stCondLst>
                            <p:childTnLst>
                              <p:par>
                                <p:cTn id="7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1000"/>
                            </p:stCondLst>
                            <p:childTnLst>
                              <p:par>
                                <p:cTn id="7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34" presetClass="emph" presetSubtype="0" fill="hold" grpId="1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9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9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9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5" grpId="0"/>
      <p:bldP spid="15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xmlns="" id="{288DCEFA-2EE7-4E41-B05C-BB71A3831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000" y="401594"/>
            <a:ext cx="2286000" cy="762000"/>
          </a:xfrm>
        </p:spPr>
        <p:txBody>
          <a:bodyPr/>
          <a:lstStyle/>
          <a:p>
            <a:fld id="{D643A852-0206-46AC-B0EB-645612933129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3074" name="Picture 2" descr="Які професії будуть затребуваними після війни">
            <a:extLst>
              <a:ext uri="{FF2B5EF4-FFF2-40B4-BE49-F238E27FC236}">
                <a16:creationId xmlns:a16="http://schemas.microsoft.com/office/drawing/2014/main" xmlns="" id="{F039E55D-DBEB-6826-2E1E-77F8BAA006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15" y="302003"/>
            <a:ext cx="5215856" cy="347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195618DD-39D9-5743-66B4-EFC1D47F4B7B}"/>
              </a:ext>
            </a:extLst>
          </p:cNvPr>
          <p:cNvSpPr txBox="1"/>
          <p:nvPr/>
        </p:nvSpPr>
        <p:spPr>
          <a:xfrm>
            <a:off x="503049" y="1748233"/>
            <a:ext cx="50445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b="1" i="1" spc="49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ПРОФЕСІОНАЛІЗМИ</a:t>
            </a:r>
            <a:endParaRPr lang="x-none" sz="3200" b="1" i="1" spc="49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71DA8F2D-12FE-DB92-BA55-5572749E1592}"/>
              </a:ext>
            </a:extLst>
          </p:cNvPr>
          <p:cNvSpPr txBox="1"/>
          <p:nvPr/>
        </p:nvSpPr>
        <p:spPr>
          <a:xfrm>
            <a:off x="6022143" y="892258"/>
            <a:ext cx="4204421" cy="40011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pPr algn="ctr"/>
            <a:r>
              <a:rPr lang="uk-UA" sz="2000" dirty="0">
                <a:latin typeface="+mj-lt"/>
              </a:rPr>
              <a:t>Професіоналізми або фахова мова</a:t>
            </a:r>
            <a:endParaRPr lang="x-none" sz="2000" dirty="0">
              <a:latin typeface="+mj-l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18B70453-DA89-7016-D5A9-E419E81C16E4}"/>
              </a:ext>
            </a:extLst>
          </p:cNvPr>
          <p:cNvSpPr txBox="1"/>
          <p:nvPr/>
        </p:nvSpPr>
        <p:spPr>
          <a:xfrm>
            <a:off x="6903905" y="1625122"/>
            <a:ext cx="4323323" cy="70788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uk-UA" sz="2000" dirty="0">
                <a:latin typeface="+mj-lt"/>
              </a:rPr>
              <a:t>Виокремлення своєї діяльності з меж загальної мови</a:t>
            </a:r>
            <a:endParaRPr lang="x-none" sz="2000" dirty="0">
              <a:latin typeface="+mj-lt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5C1CFDB2-DBF5-5C25-EBDD-05F95028EAF1}"/>
              </a:ext>
            </a:extLst>
          </p:cNvPr>
          <p:cNvSpPr txBox="1"/>
          <p:nvPr/>
        </p:nvSpPr>
        <p:spPr>
          <a:xfrm>
            <a:off x="6022143" y="2701565"/>
            <a:ext cx="4428674" cy="70788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uk-UA" sz="2000" dirty="0">
                <a:latin typeface="+mj-lt"/>
              </a:rPr>
              <a:t>Швидко </a:t>
            </a:r>
            <a:r>
              <a:rPr lang="uk-UA" sz="2000" dirty="0" smtClean="0">
                <a:latin typeface="+mj-lt"/>
              </a:rPr>
              <a:t>й </a:t>
            </a:r>
            <a:r>
              <a:rPr lang="uk-UA" sz="2000" dirty="0">
                <a:latin typeface="+mj-lt"/>
              </a:rPr>
              <a:t>зрозуміло передати думку колезі</a:t>
            </a:r>
            <a:endParaRPr lang="x-none" sz="2000" dirty="0">
              <a:latin typeface="+mj-lt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B429F920-0EAF-8558-AACA-92F929089E6D}"/>
              </a:ext>
            </a:extLst>
          </p:cNvPr>
          <p:cNvSpPr txBox="1"/>
          <p:nvPr/>
        </p:nvSpPr>
        <p:spPr>
          <a:xfrm>
            <a:off x="7881669" y="3719491"/>
            <a:ext cx="3850256" cy="70788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uk-UA" sz="2000" dirty="0">
                <a:latin typeface="+mj-lt"/>
              </a:rPr>
              <a:t>З часом можуть потрапляти до сторінок словників</a:t>
            </a:r>
            <a:endParaRPr lang="x-none" sz="2000" dirty="0">
              <a:latin typeface="+mj-lt"/>
            </a:endParaRPr>
          </a:p>
        </p:txBody>
      </p:sp>
      <p:pic>
        <p:nvPicPr>
          <p:cNvPr id="3076" name="Picture 4" descr="Малюнок - Самі смішні малюнки: Хитрий рибалка">
            <a:extLst>
              <a:ext uri="{FF2B5EF4-FFF2-40B4-BE49-F238E27FC236}">
                <a16:creationId xmlns:a16="http://schemas.microsoft.com/office/drawing/2014/main" xmlns="" id="{19BF26D3-9874-DD09-0777-E21D6DC6A1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332" y="4269904"/>
            <a:ext cx="3274244" cy="21896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40DBB79C-DB7E-C265-E4F9-FAF9AD6CF4D6}"/>
              </a:ext>
            </a:extLst>
          </p:cNvPr>
          <p:cNvSpPr txBox="1"/>
          <p:nvPr/>
        </p:nvSpPr>
        <p:spPr>
          <a:xfrm>
            <a:off x="334607" y="4111724"/>
            <a:ext cx="1664238" cy="369332"/>
          </a:xfrm>
          <a:prstGeom prst="rect">
            <a:avLst/>
          </a:prstGeom>
          <a:solidFill>
            <a:srgbClr val="002060"/>
          </a:solidFill>
          <a:ln>
            <a:solidFill>
              <a:schemeClr val="accent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uk-UA" dirty="0">
                <a:latin typeface="+mj-lt"/>
              </a:rPr>
              <a:t>Сітка та невід</a:t>
            </a:r>
            <a:endParaRPr lang="x-none" dirty="0">
              <a:latin typeface="+mj-lt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0875C913-40C5-34AE-8770-5EA52602DC34}"/>
              </a:ext>
            </a:extLst>
          </p:cNvPr>
          <p:cNvSpPr txBox="1"/>
          <p:nvPr/>
        </p:nvSpPr>
        <p:spPr>
          <a:xfrm>
            <a:off x="709440" y="5612285"/>
            <a:ext cx="929357" cy="36933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uk-UA" dirty="0" err="1">
                <a:latin typeface="+mj-lt"/>
              </a:rPr>
              <a:t>бродяк</a:t>
            </a:r>
            <a:endParaRPr lang="x-none" dirty="0">
              <a:latin typeface="+mj-lt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110CAF6A-1ECB-CB3A-8C45-05C271E405BC}"/>
              </a:ext>
            </a:extLst>
          </p:cNvPr>
          <p:cNvSpPr txBox="1"/>
          <p:nvPr/>
        </p:nvSpPr>
        <p:spPr>
          <a:xfrm>
            <a:off x="1809351" y="4958493"/>
            <a:ext cx="803425" cy="36933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uk-UA" dirty="0">
                <a:latin typeface="+mj-lt"/>
              </a:rPr>
              <a:t>волок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D84941D0-3D19-4DA8-486E-41318B114F63}"/>
              </a:ext>
            </a:extLst>
          </p:cNvPr>
          <p:cNvSpPr txBox="1"/>
          <p:nvPr/>
        </p:nvSpPr>
        <p:spPr>
          <a:xfrm>
            <a:off x="2938013" y="6288657"/>
            <a:ext cx="1047082" cy="36933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uk-UA" dirty="0">
                <a:latin typeface="+mj-lt"/>
              </a:rPr>
              <a:t>волочок</a:t>
            </a:r>
            <a:endParaRPr lang="x-none" dirty="0">
              <a:latin typeface="+mj-lt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3E31AAFF-4934-8FB1-38A2-9FED39650575}"/>
              </a:ext>
            </a:extLst>
          </p:cNvPr>
          <p:cNvSpPr txBox="1"/>
          <p:nvPr/>
        </p:nvSpPr>
        <p:spPr>
          <a:xfrm>
            <a:off x="348231" y="6288657"/>
            <a:ext cx="1034257" cy="36933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uk-UA" dirty="0">
                <a:latin typeface="+mj-lt"/>
              </a:rPr>
              <a:t>ставник</a:t>
            </a:r>
            <a:endParaRPr lang="x-none" dirty="0">
              <a:latin typeface="+mj-lt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D2044BA3-C6FC-CB01-EAC4-D2EC5BA846BF}"/>
              </a:ext>
            </a:extLst>
          </p:cNvPr>
          <p:cNvSpPr txBox="1"/>
          <p:nvPr/>
        </p:nvSpPr>
        <p:spPr>
          <a:xfrm>
            <a:off x="2021509" y="5765417"/>
            <a:ext cx="1003801" cy="36933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uk-UA" dirty="0">
                <a:latin typeface="+mj-lt"/>
              </a:rPr>
              <a:t>десятка</a:t>
            </a:r>
            <a:endParaRPr lang="x-none" dirty="0">
              <a:latin typeface="+mj-lt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825E6753-34AC-7525-A7AE-391199D8EB9F}"/>
              </a:ext>
            </a:extLst>
          </p:cNvPr>
          <p:cNvSpPr txBox="1"/>
          <p:nvPr/>
        </p:nvSpPr>
        <p:spPr>
          <a:xfrm>
            <a:off x="331715" y="4813540"/>
            <a:ext cx="970137" cy="36933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uk-UA" dirty="0">
                <a:latin typeface="+mj-lt"/>
              </a:rPr>
              <a:t>мережа</a:t>
            </a:r>
            <a:endParaRPr lang="x-none" dirty="0">
              <a:latin typeface="+mj-lt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8FE85DFE-3BB6-3C7F-1EC6-A391E9793387}"/>
              </a:ext>
            </a:extLst>
          </p:cNvPr>
          <p:cNvSpPr txBox="1"/>
          <p:nvPr/>
        </p:nvSpPr>
        <p:spPr>
          <a:xfrm>
            <a:off x="2656612" y="4401498"/>
            <a:ext cx="973343" cy="36933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uk-UA" dirty="0" err="1">
                <a:latin typeface="+mj-lt"/>
              </a:rPr>
              <a:t>лапташ</a:t>
            </a:r>
            <a:endParaRPr lang="x-none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012936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7" dur="3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8" dur="1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" dur="188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188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1" dur="188" fill="hold">
                                          <p:stCondLst>
                                            <p:cond delay="563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8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3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8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3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5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0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4" grpId="0" animBg="1"/>
      <p:bldP spid="15" grpId="0" animBg="1"/>
      <p:bldP spid="16" grpId="0" animBg="1"/>
      <p:bldP spid="20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xmlns="" id="{636DE984-C6FF-49A4-ABE8-89F6A8809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000" y="401594"/>
            <a:ext cx="2286000" cy="762000"/>
          </a:xfrm>
        </p:spPr>
        <p:txBody>
          <a:bodyPr/>
          <a:lstStyle/>
          <a:p>
            <a:fld id="{D643A852-0206-46AC-B0EB-645612933129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4098" name="Picture 2" descr="Сленг в английском языке ‹ Инглекс">
            <a:extLst>
              <a:ext uri="{FF2B5EF4-FFF2-40B4-BE49-F238E27FC236}">
                <a16:creationId xmlns:a16="http://schemas.microsoft.com/office/drawing/2014/main" xmlns="" id="{2698FEB9-B6C2-9FC4-9FF8-C35D3781B7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97" y="2958395"/>
            <a:ext cx="5715000" cy="3409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6FFEC66F-5C9A-EE16-50B4-65D11DFA4D39}"/>
              </a:ext>
            </a:extLst>
          </p:cNvPr>
          <p:cNvSpPr txBox="1"/>
          <p:nvPr/>
        </p:nvSpPr>
        <p:spPr>
          <a:xfrm>
            <a:off x="509845" y="301567"/>
            <a:ext cx="3845925" cy="461665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rtlCol="0">
            <a:spAutoFit/>
          </a:bodyPr>
          <a:lstStyle/>
          <a:p>
            <a:r>
              <a:rPr lang="uk-UA" sz="2400" dirty="0">
                <a:latin typeface="+mj-lt"/>
              </a:rPr>
              <a:t>Сленг розкриває наш світ</a:t>
            </a:r>
            <a:endParaRPr lang="x-none" sz="2400" dirty="0">
              <a:latin typeface="+mj-lt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4DE9E923-8A8E-62D6-5B27-D8F9C0D4F9CA}"/>
              </a:ext>
            </a:extLst>
          </p:cNvPr>
          <p:cNvSpPr txBox="1"/>
          <p:nvPr/>
        </p:nvSpPr>
        <p:spPr>
          <a:xfrm>
            <a:off x="1021684" y="1070534"/>
            <a:ext cx="6668172" cy="40011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rtlCol="0">
            <a:spAutoFit/>
          </a:bodyPr>
          <a:lstStyle/>
          <a:p>
            <a:r>
              <a:rPr lang="uk-UA" sz="2000" dirty="0">
                <a:latin typeface="+mj-lt"/>
              </a:rPr>
              <a:t>Швидкоплинний як мода, технології, події сьогодення</a:t>
            </a:r>
            <a:endParaRPr lang="x-none" sz="2000" dirty="0">
              <a:latin typeface="+mj-lt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66EE075C-47E1-0687-1D43-72CEECFA9DF4}"/>
              </a:ext>
            </a:extLst>
          </p:cNvPr>
          <p:cNvSpPr txBox="1"/>
          <p:nvPr/>
        </p:nvSpPr>
        <p:spPr>
          <a:xfrm>
            <a:off x="385753" y="1794521"/>
            <a:ext cx="3843103" cy="40011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rtlCol="0">
            <a:spAutoFit/>
          </a:bodyPr>
          <a:lstStyle/>
          <a:p>
            <a:r>
              <a:rPr lang="uk-UA" sz="2000" dirty="0">
                <a:latin typeface="+mj-lt"/>
              </a:rPr>
              <a:t>Додає експресії та «крутизни»</a:t>
            </a:r>
            <a:endParaRPr lang="x-none" sz="2000" dirty="0">
              <a:latin typeface="+mj-lt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8743B8DC-0FEB-8AC2-2670-F5053250D43F}"/>
              </a:ext>
            </a:extLst>
          </p:cNvPr>
          <p:cNvSpPr txBox="1"/>
          <p:nvPr/>
        </p:nvSpPr>
        <p:spPr>
          <a:xfrm>
            <a:off x="9144000" y="1375235"/>
            <a:ext cx="1473480" cy="52322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rtlCol="0">
            <a:spAutoFit/>
          </a:bodyPr>
          <a:lstStyle/>
          <a:p>
            <a:r>
              <a:rPr lang="uk-UA" sz="2800" dirty="0" err="1">
                <a:latin typeface="+mj-lt"/>
              </a:rPr>
              <a:t>Айтівці</a:t>
            </a:r>
            <a:r>
              <a:rPr lang="uk-UA" sz="2000" dirty="0">
                <a:latin typeface="+mj-lt"/>
              </a:rPr>
              <a:t> </a:t>
            </a:r>
            <a:endParaRPr lang="x-none" sz="2000" dirty="0">
              <a:latin typeface="+mj-lt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4D28B430-2E6B-83F6-C212-78013BA54D78}"/>
              </a:ext>
            </a:extLst>
          </p:cNvPr>
          <p:cNvSpPr txBox="1"/>
          <p:nvPr/>
        </p:nvSpPr>
        <p:spPr>
          <a:xfrm>
            <a:off x="8086498" y="2171244"/>
            <a:ext cx="2115003" cy="40011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rtlCol="0">
            <a:spAutoFit/>
          </a:bodyPr>
          <a:lstStyle/>
          <a:p>
            <a:r>
              <a:rPr lang="uk-UA" sz="2000" dirty="0">
                <a:latin typeface="+mj-lt"/>
              </a:rPr>
              <a:t>Англійська мова</a:t>
            </a:r>
            <a:endParaRPr lang="x-none" sz="2000" dirty="0">
              <a:latin typeface="+mj-lt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26059D0B-6A3D-64B0-1CCE-998E4004CFD4}"/>
              </a:ext>
            </a:extLst>
          </p:cNvPr>
          <p:cNvSpPr txBox="1"/>
          <p:nvPr/>
        </p:nvSpPr>
        <p:spPr>
          <a:xfrm>
            <a:off x="5746493" y="2844143"/>
            <a:ext cx="6191074" cy="16158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>
              <a:lnSpc>
                <a:spcPct val="70000"/>
              </a:lnSpc>
              <a:spcBef>
                <a:spcPts val="600"/>
              </a:spcBef>
              <a:spcAft>
                <a:spcPts val="600"/>
              </a:spcAft>
            </a:pPr>
            <a:r>
              <a:rPr lang="uk-UA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Айтішна рутина – то справжній хаос:</a:t>
            </a:r>
            <a:endParaRPr lang="x-none" sz="24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>
              <a:lnSpc>
                <a:spcPct val="70000"/>
              </a:lnSpc>
              <a:spcBef>
                <a:spcPts val="600"/>
              </a:spcBef>
              <a:spcAft>
                <a:spcPts val="600"/>
              </a:spcAft>
            </a:pPr>
            <a:r>
              <a:rPr lang="uk-UA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постійно ти шериш, бекапиш, на колі.</a:t>
            </a:r>
            <a:endParaRPr lang="x-none" sz="24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>
              <a:lnSpc>
                <a:spcPct val="70000"/>
              </a:lnSpc>
              <a:spcBef>
                <a:spcPts val="600"/>
              </a:spcBef>
              <a:spcAft>
                <a:spcPts val="600"/>
              </a:spcAft>
            </a:pPr>
            <a:r>
              <a:rPr lang="uk-UA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Реквести нотуєш, апдейтиш </a:t>
            </a:r>
            <a:r>
              <a:rPr lang="uk-UA" sz="24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біос</a:t>
            </a:r>
            <a:r>
              <a:rPr lang="uk-UA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…</a:t>
            </a:r>
            <a:endParaRPr lang="x-none" sz="24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>
              <a:lnSpc>
                <a:spcPct val="70000"/>
              </a:lnSpc>
              <a:spcBef>
                <a:spcPts val="600"/>
              </a:spcBef>
              <a:spcAft>
                <a:spcPts val="600"/>
              </a:spcAft>
            </a:pPr>
            <a:r>
              <a:rPr lang="uk-UA" sz="24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Хм</a:t>
            </a:r>
            <a:r>
              <a:rPr lang="uk-UA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здається </a:t>
            </a:r>
            <a:r>
              <a:rPr lang="uk-UA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українська в неволі</a:t>
            </a:r>
            <a:r>
              <a:rPr lang="uk-UA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  <a:endParaRPr lang="x-none" sz="24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B6E60439-C94A-CDEE-8900-6622B39A4EF5}"/>
              </a:ext>
            </a:extLst>
          </p:cNvPr>
          <p:cNvSpPr txBox="1"/>
          <p:nvPr/>
        </p:nvSpPr>
        <p:spPr>
          <a:xfrm>
            <a:off x="6832121" y="4746072"/>
            <a:ext cx="2373022" cy="40011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rtlCol="0">
            <a:spAutoFit/>
          </a:bodyPr>
          <a:lstStyle/>
          <a:p>
            <a:r>
              <a:rPr lang="uk-UA" sz="2000" dirty="0">
                <a:latin typeface="+mj-lt"/>
              </a:rPr>
              <a:t>Молодіжний сленг</a:t>
            </a:r>
            <a:endParaRPr lang="x-none" sz="2000" dirty="0">
              <a:latin typeface="+mj-lt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6B907756-7BA1-413D-8927-71CF81C064AD}"/>
              </a:ext>
            </a:extLst>
          </p:cNvPr>
          <p:cNvSpPr txBox="1"/>
          <p:nvPr/>
        </p:nvSpPr>
        <p:spPr>
          <a:xfrm>
            <a:off x="4910664" y="6172111"/>
            <a:ext cx="714555" cy="369332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rtlCol="0">
            <a:spAutoFit/>
          </a:bodyPr>
          <a:lstStyle/>
          <a:p>
            <a:r>
              <a:rPr lang="uk-UA" dirty="0" err="1">
                <a:latin typeface="+mj-lt"/>
              </a:rPr>
              <a:t>пруф</a:t>
            </a:r>
            <a:endParaRPr lang="x-none" dirty="0">
              <a:latin typeface="+mj-lt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A321FBA3-94D3-254B-12B1-85B93260E093}"/>
              </a:ext>
            </a:extLst>
          </p:cNvPr>
          <p:cNvSpPr txBox="1"/>
          <p:nvPr/>
        </p:nvSpPr>
        <p:spPr>
          <a:xfrm>
            <a:off x="7544111" y="5359301"/>
            <a:ext cx="1661032" cy="369332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rtlCol="0">
            <a:spAutoFit/>
          </a:bodyPr>
          <a:lstStyle/>
          <a:p>
            <a:r>
              <a:rPr lang="uk-UA" dirty="0" err="1">
                <a:latin typeface="+mj-lt"/>
              </a:rPr>
              <a:t>роздуплитися</a:t>
            </a:r>
            <a:endParaRPr lang="x-none" dirty="0">
              <a:latin typeface="+mj-lt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8167AC4C-1064-C28F-28E0-072E08835C69}"/>
              </a:ext>
            </a:extLst>
          </p:cNvPr>
          <p:cNvSpPr txBox="1"/>
          <p:nvPr/>
        </p:nvSpPr>
        <p:spPr>
          <a:xfrm>
            <a:off x="6330339" y="6114006"/>
            <a:ext cx="1627048" cy="369332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rtlCol="0">
            <a:spAutoFit/>
          </a:bodyPr>
          <a:lstStyle/>
          <a:p>
            <a:r>
              <a:rPr lang="uk-UA" dirty="0" smtClean="0">
                <a:latin typeface="+mj-lt"/>
              </a:rPr>
              <a:t>розчохлитися</a:t>
            </a:r>
            <a:endParaRPr lang="x-none" dirty="0">
              <a:latin typeface="+mj-lt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9EA2E97F-2DDA-F226-8EB3-29C200EA6A71}"/>
              </a:ext>
            </a:extLst>
          </p:cNvPr>
          <p:cNvSpPr txBox="1"/>
          <p:nvPr/>
        </p:nvSpPr>
        <p:spPr>
          <a:xfrm>
            <a:off x="8300869" y="6379553"/>
            <a:ext cx="723275" cy="369332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rtlCol="0">
            <a:spAutoFit/>
          </a:bodyPr>
          <a:lstStyle/>
          <a:p>
            <a:r>
              <a:rPr lang="uk-UA" dirty="0" err="1">
                <a:latin typeface="+mj-lt"/>
              </a:rPr>
              <a:t>рофл</a:t>
            </a:r>
            <a:endParaRPr lang="x-none" dirty="0">
              <a:latin typeface="+mj-lt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488F7E06-20D8-149A-E9AE-CEF2EBC16F35}"/>
              </a:ext>
            </a:extLst>
          </p:cNvPr>
          <p:cNvSpPr txBox="1"/>
          <p:nvPr/>
        </p:nvSpPr>
        <p:spPr>
          <a:xfrm>
            <a:off x="10439595" y="6247840"/>
            <a:ext cx="1104533" cy="369332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rtlCol="0">
            <a:spAutoFit/>
          </a:bodyPr>
          <a:lstStyle/>
          <a:p>
            <a:r>
              <a:rPr lang="uk-UA" dirty="0" err="1">
                <a:latin typeface="+mj-lt"/>
              </a:rPr>
              <a:t>руммейт</a:t>
            </a:r>
            <a:endParaRPr lang="x-none" dirty="0">
              <a:latin typeface="+mj-lt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4BA4B2EC-4C14-3BB7-51D9-36B7C41876F2}"/>
              </a:ext>
            </a:extLst>
          </p:cNvPr>
          <p:cNvSpPr txBox="1"/>
          <p:nvPr/>
        </p:nvSpPr>
        <p:spPr>
          <a:xfrm>
            <a:off x="10317192" y="5537761"/>
            <a:ext cx="823559" cy="369332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rtlCol="0">
            <a:spAutoFit/>
          </a:bodyPr>
          <a:lstStyle/>
          <a:p>
            <a:r>
              <a:rPr lang="uk-UA" dirty="0" err="1">
                <a:latin typeface="+mj-lt"/>
              </a:rPr>
              <a:t>руфер</a:t>
            </a:r>
            <a:endParaRPr lang="x-none" dirty="0">
              <a:latin typeface="+mj-lt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E7EB79BD-7001-7995-DE40-312C92DED2CF}"/>
              </a:ext>
            </a:extLst>
          </p:cNvPr>
          <p:cNvSpPr txBox="1"/>
          <p:nvPr/>
        </p:nvSpPr>
        <p:spPr>
          <a:xfrm>
            <a:off x="8966383" y="5869427"/>
            <a:ext cx="944746" cy="369332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rtlCol="0">
            <a:spAutoFit/>
          </a:bodyPr>
          <a:lstStyle/>
          <a:p>
            <a:r>
              <a:rPr lang="uk-UA" dirty="0" err="1">
                <a:latin typeface="+mj-lt"/>
              </a:rPr>
              <a:t>Ріл</a:t>
            </a:r>
            <a:r>
              <a:rPr lang="uk-UA" dirty="0">
                <a:latin typeface="+mj-lt"/>
              </a:rPr>
              <a:t> </a:t>
            </a:r>
            <a:r>
              <a:rPr lang="uk-UA" dirty="0" err="1">
                <a:latin typeface="+mj-lt"/>
              </a:rPr>
              <a:t>ток</a:t>
            </a:r>
            <a:endParaRPr lang="x-none" dirty="0">
              <a:latin typeface="+mj-lt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4C8F5465-1ABE-E165-C045-5250629C422E}"/>
              </a:ext>
            </a:extLst>
          </p:cNvPr>
          <p:cNvSpPr txBox="1"/>
          <p:nvPr/>
        </p:nvSpPr>
        <p:spPr>
          <a:xfrm>
            <a:off x="5960619" y="5537761"/>
            <a:ext cx="987771" cy="369332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rtlCol="0">
            <a:spAutoFit/>
          </a:bodyPr>
          <a:lstStyle/>
          <a:p>
            <a:r>
              <a:rPr lang="uk-UA" dirty="0">
                <a:latin typeface="+mj-lt"/>
              </a:rPr>
              <a:t>репліка</a:t>
            </a:r>
            <a:endParaRPr lang="x-none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5954281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500"/>
                            </p:stCondLst>
                            <p:childTnLst>
                              <p:par>
                                <p:cTn id="6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3500"/>
                            </p:stCondLst>
                            <p:childTnLst>
                              <p:par>
                                <p:cTn id="7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4000"/>
                            </p:stCondLst>
                            <p:childTnLst>
                              <p:par>
                                <p:cTn id="8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9" grpId="0" animBg="1"/>
      <p:bldP spid="30" grpId="0" animBg="1"/>
      <p:bldP spid="31" grpId="0" animBg="1"/>
      <p:bldP spid="34" grpId="0"/>
      <p:bldP spid="34" grpId="1"/>
      <p:bldP spid="35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E0A276A-74AC-4A8D-860D-81E5AFF7E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000" y="401594"/>
            <a:ext cx="2286000" cy="762000"/>
          </a:xfrm>
        </p:spPr>
        <p:txBody>
          <a:bodyPr/>
          <a:lstStyle/>
          <a:p>
            <a:fld id="{D643A852-0206-46AC-B0EB-645612933129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0D5B9D1-0F62-4B73-A3D0-9FF8F71C345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275277" y="2130440"/>
            <a:ext cx="6096000" cy="3288848"/>
          </a:xfrm>
        </p:spPr>
        <p:txBody>
          <a:bodyPr>
            <a:noAutofit/>
          </a:bodyPr>
          <a:lstStyle/>
          <a:p>
            <a:pPr indent="457200">
              <a:lnSpc>
                <a:spcPct val="107000"/>
              </a:lnSpc>
              <a:spcAft>
                <a:spcPts val="800"/>
              </a:spcAft>
            </a:pPr>
            <a:r>
              <a:rPr lang="uk-UA" sz="24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Мова є надзвичайно пластичною </a:t>
            </a:r>
            <a:r>
              <a:rPr lang="uk-UA" sz="2400" dirty="0" smtClean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і, </a:t>
            </a:r>
            <a:r>
              <a:rPr lang="uk-UA" sz="24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на моє переконання, уживання зниженої лексики – це справа кожного. Не можна забороняти використання окремої підсистеми через те, що це знеславлює нашу мову, але можна поширювати ідею говорити правильно, зрозуміло </a:t>
            </a:r>
            <a:r>
              <a:rPr lang="uk-UA" sz="2400" dirty="0" smtClean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й </a:t>
            </a:r>
            <a:r>
              <a:rPr lang="uk-UA" sz="24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красиво.</a:t>
            </a:r>
            <a:endParaRPr lang="x-none" sz="2400" dirty="0">
              <a:solidFill>
                <a:schemeClr val="tx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732705C9-77C4-6775-587B-040EC273F0C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l="38941" r="19537"/>
          <a:stretch/>
        </p:blipFill>
        <p:spPr>
          <a:xfrm>
            <a:off x="-2" y="-1"/>
            <a:ext cx="4556524" cy="6858002"/>
          </a:xfrm>
        </p:spPr>
      </p:pic>
    </p:spTree>
    <p:extLst>
      <p:ext uri="{BB962C8B-B14F-4D97-AF65-F5344CB8AC3E}">
        <p14:creationId xmlns:p14="http://schemas.microsoft.com/office/powerpoint/2010/main" val="16380746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4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2" build="p"/>
    </p:bldLst>
  </p:timing>
</p:sld>
</file>

<file path=ppt/theme/theme1.xml><?xml version="1.0" encoding="utf-8"?>
<a:theme xmlns:a="http://schemas.openxmlformats.org/drawingml/2006/main" name="TornVTI">
  <a:themeElements>
    <a:clrScheme name="Custom 1">
      <a:dk1>
        <a:sysClr val="windowText" lastClr="000000"/>
      </a:dk1>
      <a:lt1>
        <a:sysClr val="window" lastClr="FFFFFF"/>
      </a:lt1>
      <a:dk2>
        <a:srgbClr val="131523"/>
      </a:dk2>
      <a:lt2>
        <a:srgbClr val="E7E6E6"/>
      </a:lt2>
      <a:accent1>
        <a:srgbClr val="3FB96C"/>
      </a:accent1>
      <a:accent2>
        <a:srgbClr val="699EFA"/>
      </a:accent2>
      <a:accent3>
        <a:srgbClr val="8039C1"/>
      </a:accent3>
      <a:accent4>
        <a:srgbClr val="D1971A"/>
      </a:accent4>
      <a:accent5>
        <a:srgbClr val="E62B59"/>
      </a:accent5>
      <a:accent6>
        <a:srgbClr val="9CA2AB"/>
      </a:accent6>
      <a:hlink>
        <a:srgbClr val="FFFFFF"/>
      </a:hlink>
      <a:folHlink>
        <a:srgbClr val="57618E"/>
      </a:folHlink>
    </a:clrScheme>
    <a:fontScheme name="Torn">
      <a:majorFont>
        <a:latin typeface="Modern Love"/>
        <a:ea typeface=""/>
        <a:cs typeface=""/>
      </a:majorFont>
      <a:minorFont>
        <a:latin typeface="Arial Nova C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TornVTI" id="{D93270A2-BAD7-4DCC-9D1D-3427EACCFA88}" vid="{1B17486C-9B79-43FC-98F9-5BF7AA5600D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lcf76f155ced4ddcb4097134ff3c332f xmlns="71af3243-3dd4-4a8d-8c0d-dd76da1f02a5">
      <Terms xmlns="http://schemas.microsoft.com/office/infopath/2007/PartnerControls"/>
    </lcf76f155ced4ddcb4097134ff3c332f>
    <TaxCatchAll xmlns="230e9df3-be65-4c73-a93b-d1236ebd677e"/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8" ma:contentTypeDescription="Create a new document." ma:contentTypeScope="" ma:versionID="22a266b9fa9a230c5a512669d8b298c3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eddc33fff6b14141ee5c74a0d29ea6a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lcf76f155ced4ddcb4097134ff3c332f" ma:index="24" nillable="true" ma:taxonomy="true" ma:internalName="lcf76f155ced4ddcb4097134ff3c332f" ma:taxonomyFieldName="MediaServiceAITags" ma:displayName="Image Tags" ma:readOnly="false" ma:fieldId="{5cf76f15-5ced-4ddc-b409-7134ff3c332f}" ma:taxonomyMulti="true" ma:sspId="e385fb40-52d4-4fae-9c5b-3e8ff8a5878e" ma:termSetId="09814cd3-568e-4e90-9814-8d621ff8fb84" ma:anchorId="00000000-0000-0000-0000-000000000000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5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586BE07-2678-434E-8D28-E0C3B2F64C9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0AD9FF3-0275-4270-A933-AAFC04358E52}">
  <ds:schemaRefs>
    <ds:schemaRef ds:uri="http://schemas.microsoft.com/office/2006/metadata/properties"/>
    <ds:schemaRef ds:uri="http://schemas.microsoft.com/sharepoint/v3"/>
    <ds:schemaRef ds:uri="230e9df3-be65-4c73-a93b-d1236ebd677e"/>
    <ds:schemaRef ds:uri="http://purl.org/dc/terms/"/>
    <ds:schemaRef ds:uri="http://schemas.openxmlformats.org/package/2006/metadata/core-properties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71af3243-3dd4-4a8d-8c0d-dd76da1f02a5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51F13409-6C3A-48B3-AA0C-1C204CFE24D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72f988bf-86f1-41af-91ab-2d7cd011db47}" enabled="0" method="" siteId="{72f988bf-86f1-41af-91ab-2d7cd011db47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Torn design</Template>
  <TotalTime>142</TotalTime>
  <Words>227</Words>
  <Application>Microsoft Office PowerPoint</Application>
  <PresentationFormat>Произвольный</PresentationFormat>
  <Paragraphs>63</Paragraphs>
  <Slides>7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TornVTI</vt:lpstr>
      <vt:lpstr>Лексика соціальної групи як чинник впливу на мову макросередовища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Лексика соціальної групи як чинник впливу на мову макросередовища</dc:title>
  <dc:creator>Anastasia Osmakova</dc:creator>
  <cp:lastModifiedBy>Tanyuhin</cp:lastModifiedBy>
  <cp:revision>3</cp:revision>
  <dcterms:created xsi:type="dcterms:W3CDTF">2023-04-02T06:33:30Z</dcterms:created>
  <dcterms:modified xsi:type="dcterms:W3CDTF">2023-04-03T10:22:40Z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