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7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76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16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7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6EA2D4-8615-4D5E-96F1-82F24A63172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F82F86-7E1A-48C6-B5A4-6FB3D436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E6C8E-FA44-4B82-DEDC-6D4ADE0FB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 іноземної мови у мікро колективі сучасного університету та спосіб взаємодії з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середовищами різних культур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52F133-B72E-C6D7-2B9D-F21377BA0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Саприкіна</a:t>
            </a:r>
            <a:r>
              <a:rPr lang="ru-RU" dirty="0"/>
              <a:t> А.Р. РП-41</a:t>
            </a:r>
            <a:endParaRPr lang="en-US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734F984-D5F1-BEA8-BB6F-9B5D323F0C3B}"/>
              </a:ext>
            </a:extLst>
          </p:cNvPr>
          <p:cNvCxnSpPr>
            <a:cxnSpLocks/>
          </p:cNvCxnSpPr>
          <p:nvPr/>
        </p:nvCxnSpPr>
        <p:spPr>
          <a:xfrm>
            <a:off x="768187" y="3405673"/>
            <a:ext cx="5669935" cy="0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9AC47-3036-EA4D-6879-D68F617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73" y="4273421"/>
            <a:ext cx="3240582" cy="24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0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91D532-D73F-8340-EE1A-39FA3650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1049694"/>
            <a:ext cx="5184743" cy="361526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Цілі занять:</a:t>
            </a:r>
          </a:p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формування цілісного світобачення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сучасного наукового світогляду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міжкультурної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комунікації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іноземних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мов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мікро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та макро-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умовах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Фото Занятия, более 666 000 качественных бесплатных стоковых фото">
            <a:extLst>
              <a:ext uri="{FF2B5EF4-FFF2-40B4-BE49-F238E27FC236}">
                <a16:creationId xmlns:a16="http://schemas.microsoft.com/office/drawing/2014/main" id="{1956316D-BF74-33BD-5138-E5971C4C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87" y="144303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0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6F33D9-E51B-6425-6347-812509DBF7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918" r="12918"/>
          <a:stretch/>
        </p:blipFill>
        <p:spPr>
          <a:xfrm>
            <a:off x="908213" y="589066"/>
            <a:ext cx="4076006" cy="5679868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6059D2C9-69CC-7F52-5282-9FA8B7EA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028" y="2332654"/>
            <a:ext cx="6021388" cy="182880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Студенти освоюють своєрідно і </a:t>
            </a:r>
            <a:r>
              <a:rPr lang="uk-UA" sz="2000" dirty="0" err="1">
                <a:solidFill>
                  <a:schemeClr val="bg2">
                    <a:lumMod val="50000"/>
                  </a:schemeClr>
                </a:solidFill>
              </a:rPr>
              <a:t>специфічно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tx1"/>
                </a:solidFill>
              </a:rPr>
              <a:t>макросередовище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через безпосереднє спілкування, спільну навчальну діяльність і контакти.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2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8CBC996-66CD-4ABF-A3D5-87EF5FE78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807" y="1449038"/>
            <a:ext cx="5856546" cy="3959923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A648B23-4F5E-1A19-DE21-06413B3C5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7234" y="2481944"/>
            <a:ext cx="4282751" cy="1688840"/>
          </a:xfrm>
        </p:spPr>
        <p:txBody>
          <a:bodyPr>
            <a:normAutofit/>
          </a:bodyPr>
          <a:lstStyle/>
          <a:p>
            <a:r>
              <a:rPr lang="uk-UA" sz="2200" dirty="0">
                <a:solidFill>
                  <a:schemeClr val="tx1"/>
                </a:solidFill>
              </a:rPr>
              <a:t>Не всі мікро колективи однаково ефективні: на практиці, найкращими є групи з </a:t>
            </a:r>
            <a:r>
              <a:rPr lang="ru-RU" sz="2200" dirty="0">
                <a:solidFill>
                  <a:schemeClr val="tx1"/>
                </a:solidFill>
              </a:rPr>
              <a:t>10-15</a:t>
            </a:r>
            <a:r>
              <a:rPr lang="uk-UA" sz="2200" dirty="0">
                <a:solidFill>
                  <a:schemeClr val="tx1"/>
                </a:solidFill>
              </a:rPr>
              <a:t> осіб.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5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A514619-3789-74F5-4F91-F67B9DCB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21" y="4487332"/>
            <a:ext cx="8534400" cy="1507067"/>
          </a:xfrm>
        </p:spPr>
        <p:txBody>
          <a:bodyPr>
            <a:noAutofit/>
          </a:bodyPr>
          <a:lstStyle/>
          <a:p>
            <a:r>
              <a:rPr lang="uk-UA" sz="2000" cap="none" dirty="0"/>
              <a:t>Труднощі виникають під час взаємодії студентських мікроколективів із макросередовищами різних народів, оскільки </a:t>
            </a:r>
            <a:r>
              <a:rPr lang="uk-UA" sz="2000" cap="none" dirty="0" err="1"/>
              <a:t>комуніканти</a:t>
            </a:r>
            <a:r>
              <a:rPr lang="uk-UA" sz="2000" cap="none" dirty="0"/>
              <a:t> є носіями різних культур.</a:t>
            </a:r>
            <a:endParaRPr lang="en-US" sz="2000" cap="none" dirty="0">
              <a:latin typeface="+mn-lt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C38447F-86B1-754A-0382-69CB4F37C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0103" y="531845"/>
            <a:ext cx="7630692" cy="38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Как влиться в коллектив поступив в вуз – инструкция | Анти-Антиплагиат">
            <a:extLst>
              <a:ext uri="{FF2B5EF4-FFF2-40B4-BE49-F238E27FC236}">
                <a16:creationId xmlns:a16="http://schemas.microsoft.com/office/drawing/2014/main" id="{B9DB22C0-34C8-CE41-BDC6-16AC4B588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7206FBE-C598-7CC4-AFC4-52B3B0C23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6247" y="1010180"/>
            <a:ext cx="6212665" cy="211402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ХГУ НУА реалізує програми вивчення комплексу країнознавчих і лінгвокраїнознавчих дисциплін, включаючи роботу з носіями мови.</a:t>
            </a:r>
          </a:p>
        </p:txBody>
      </p:sp>
      <p:sp>
        <p:nvSpPr>
          <p:cNvPr id="8" name="AutoShape 4" descr="Студенты (43 фото)">
            <a:extLst>
              <a:ext uri="{FF2B5EF4-FFF2-40B4-BE49-F238E27FC236}">
                <a16:creationId xmlns:a16="http://schemas.microsoft.com/office/drawing/2014/main" id="{714478FB-FD3B-9801-44D5-1BFD0BBDA3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Студенты (43 фото)">
            <a:extLst>
              <a:ext uri="{FF2B5EF4-FFF2-40B4-BE49-F238E27FC236}">
                <a16:creationId xmlns:a16="http://schemas.microsoft.com/office/drawing/2014/main" id="{CE820B9C-CE36-DFE2-042C-24EF7FF02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A0280D-F3DE-2782-DE13-301322B52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2693100"/>
            <a:ext cx="6410132" cy="3605699"/>
          </a:xfrm>
          <a:prstGeom prst="rect">
            <a:avLst/>
          </a:prstGeom>
        </p:spPr>
      </p:pic>
      <p:pic>
        <p:nvPicPr>
          <p:cNvPr id="3082" name="Picture 10" descr="Библиотека, книги ПНГ на Прозрачном Фоне • Скачать PNG Библиотека, книги">
            <a:extLst>
              <a:ext uri="{FF2B5EF4-FFF2-40B4-BE49-F238E27FC236}">
                <a16:creationId xmlns:a16="http://schemas.microsoft.com/office/drawing/2014/main" id="{7B0DF4D9-D323-3EA3-9245-6A1A2DD7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59" y="4609959"/>
            <a:ext cx="2207307" cy="19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8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719611-2E1C-B3DD-1834-AFC178025088}"/>
              </a:ext>
            </a:extLst>
          </p:cNvPr>
          <p:cNvSpPr/>
          <p:nvPr/>
        </p:nvSpPr>
        <p:spPr>
          <a:xfrm>
            <a:off x="-307910" y="2323322"/>
            <a:ext cx="12922898" cy="1707502"/>
          </a:xfrm>
          <a:prstGeom prst="rect">
            <a:avLst/>
          </a:prstGeom>
          <a:solidFill>
            <a:srgbClr val="002060">
              <a:alpha val="22000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26B09-714F-3C52-6014-A184C3D127CD}"/>
              </a:ext>
            </a:extLst>
          </p:cNvPr>
          <p:cNvSpPr txBox="1"/>
          <p:nvPr/>
        </p:nvSpPr>
        <p:spPr>
          <a:xfrm>
            <a:off x="4254759" y="2905780"/>
            <a:ext cx="388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dirty="0"/>
              <a:t>ДЯКУЮ ЗА УВАГУ!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5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119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Сектор</vt:lpstr>
      <vt:lpstr>Вивчення іноземної мови у мікро колективі сучасного університету та спосіб взаємодії з макро середовищами різних культур </vt:lpstr>
      <vt:lpstr>Презентация PowerPoint</vt:lpstr>
      <vt:lpstr>Презентация PowerPoint</vt:lpstr>
      <vt:lpstr>Презентация PowerPoint</vt:lpstr>
      <vt:lpstr>Труднощі виникають під час взаємодії студентських мікроколективів із макросередовищами різних народів, оскільки комуніканти є носіями різних культур.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Вивчення іноземної мови у мікро колективі сучасного університету та спосіб взаємодії з макро середовищами різних культур </dc:title>
  <dc:creator>Saine Aiko</dc:creator>
  <cp:lastModifiedBy>Saine Aiko</cp:lastModifiedBy>
  <cp:revision>5</cp:revision>
  <dcterms:created xsi:type="dcterms:W3CDTF">2023-04-05T14:29:15Z</dcterms:created>
  <dcterms:modified xsi:type="dcterms:W3CDTF">2023-04-05T15:58:54Z</dcterms:modified>
</cp:coreProperties>
</file>