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7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3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8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4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9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7FCF8-EE47-49CD-BF93-980C525F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800"/>
              <a:t>Як Черчілль кардинально змінив курс британії у другій світовій і вплинув на її результат?</a:t>
            </a:r>
            <a:br>
              <a:rPr lang="ru-RU" sz="3800"/>
            </a:br>
            <a:endParaRPr lang="ru-RU" sz="38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A660F-6D90-43A7-8FA9-1425C54E1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uk-UA" dirty="0"/>
              <a:t>Автор Жук Давид</a:t>
            </a:r>
            <a:endParaRPr lang="ru-RU" dirty="0"/>
          </a:p>
        </p:txBody>
      </p:sp>
      <p:pic>
        <p:nvPicPr>
          <p:cNvPr id="1028" name="Picture 4" descr="Нестандартные политики: yarodom — LiveJournal">
            <a:extLst>
              <a:ext uri="{FF2B5EF4-FFF2-40B4-BE49-F238E27FC236}">
                <a16:creationId xmlns:a16="http://schemas.microsoft.com/office/drawing/2014/main" id="{98994CEA-11E1-47D8-BEF4-54F10BA7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19884"/>
          <a:stretch>
            <a:fillRect/>
          </a:stretch>
        </p:blipFill>
        <p:spPr bwMode="auto">
          <a:xfrm>
            <a:off x="1" y="10"/>
            <a:ext cx="487679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2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330F6-C43D-4BC7-8158-8035AF72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Раннє політичне становище </a:t>
            </a:r>
            <a:r>
              <a:rPr lang="uk-UA" dirty="0" err="1"/>
              <a:t>черчилля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5552D6-092F-4298-A6A9-15CF0D26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Важливе уточнення до презентації!!!</a:t>
            </a:r>
            <a:br>
              <a:rPr lang="uk-UA" dirty="0"/>
            </a:br>
            <a:r>
              <a:rPr lang="uk-UA" dirty="0"/>
              <a:t>На момент ХХ ст. в парламенті Британії існували 3 партії</a:t>
            </a:r>
            <a:br>
              <a:rPr lang="uk-UA" dirty="0"/>
            </a:br>
            <a:r>
              <a:rPr lang="uk-UA" dirty="0"/>
              <a:t>- Консервативна партія(Торі) - права</a:t>
            </a:r>
            <a:br>
              <a:rPr lang="uk-UA" dirty="0"/>
            </a:br>
            <a:r>
              <a:rPr lang="uk-UA" dirty="0"/>
              <a:t>- Ліберальна партія - помірна</a:t>
            </a:r>
            <a:br>
              <a:rPr lang="uk-UA" dirty="0"/>
            </a:br>
            <a:r>
              <a:rPr lang="uk-UA" dirty="0"/>
              <a:t>- Лейбористська партія - ліва</a:t>
            </a:r>
            <a:endParaRPr lang="ru-RU" dirty="0"/>
          </a:p>
        </p:txBody>
      </p:sp>
      <p:pic>
        <p:nvPicPr>
          <p:cNvPr id="2050" name="Picture 2" descr="Парламент Великобритании — Википедия">
            <a:extLst>
              <a:ext uri="{FF2B5EF4-FFF2-40B4-BE49-F238E27FC236}">
                <a16:creationId xmlns:a16="http://schemas.microsoft.com/office/drawing/2014/main" id="{E5222CC7-3A69-470C-B599-56D267D6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3" y="3005216"/>
            <a:ext cx="4429957" cy="21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3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A7A6-5502-4975-AC3C-AF5DC1DF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Воєнні поразки </a:t>
            </a:r>
            <a:r>
              <a:rPr lang="uk-UA" dirty="0" err="1"/>
              <a:t>черчилля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A5C47-50F1-406F-95EA-92ABBF7A59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Осада Антверпена (1914)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B278A9-2CB3-42AD-ADC2-0FF1C94A96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Дарданелльська Операція (1915-1916)</a:t>
            </a:r>
            <a:endParaRPr lang="ru-RU" dirty="0"/>
          </a:p>
        </p:txBody>
      </p:sp>
      <p:pic>
        <p:nvPicPr>
          <p:cNvPr id="3080" name="Picture 8" descr="Siege of Antwerp (1914) - Wikipedia">
            <a:extLst>
              <a:ext uri="{FF2B5EF4-FFF2-40B4-BE49-F238E27FC236}">
                <a16:creationId xmlns:a16="http://schemas.microsoft.com/office/drawing/2014/main" id="{94388BD2-735A-4B35-8186-85C68D1E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77" y="2945278"/>
            <a:ext cx="2498602" cy="29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ечальная история одного штурма с моря. Дарданелльская операция">
            <a:extLst>
              <a:ext uri="{FF2B5EF4-FFF2-40B4-BE49-F238E27FC236}">
                <a16:creationId xmlns:a16="http://schemas.microsoft.com/office/drawing/2014/main" id="{BA232808-0BB2-436A-A087-6F312410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61" y="2902212"/>
            <a:ext cx="4061954" cy="30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2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9281B-81A1-444B-8467-4964978D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Британія у 1940 році.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AC29-16D2-4E9D-AB54-0D0B4C4A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03704"/>
            <a:ext cx="5495978" cy="3739896"/>
          </a:xfrm>
        </p:spPr>
        <p:txBody>
          <a:bodyPr/>
          <a:lstStyle/>
          <a:p>
            <a:r>
              <a:rPr lang="uk-UA" dirty="0"/>
              <a:t>Німеччина у 1940 після капітуляції Франції</a:t>
            </a:r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BF1DCB5-E4F4-497E-95D1-F6835233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11" y="2692061"/>
            <a:ext cx="3096882" cy="32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6173C-84BF-4ABB-8C4B-8B95933238DD}"/>
              </a:ext>
            </a:extLst>
          </p:cNvPr>
          <p:cNvSpPr txBox="1"/>
          <p:nvPr/>
        </p:nvSpPr>
        <p:spPr>
          <a:xfrm>
            <a:off x="6693763" y="2221992"/>
            <a:ext cx="511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Тодішній Прем’єр Британії </a:t>
            </a:r>
            <a:r>
              <a:rPr lang="uk-UA" dirty="0" err="1"/>
              <a:t>Невілл</a:t>
            </a:r>
            <a:r>
              <a:rPr lang="uk-UA" dirty="0"/>
              <a:t> </a:t>
            </a:r>
            <a:r>
              <a:rPr lang="uk-UA" dirty="0" err="1"/>
              <a:t>Чемберлейн</a:t>
            </a:r>
            <a:endParaRPr lang="ru-RU" dirty="0"/>
          </a:p>
        </p:txBody>
      </p:sp>
      <p:pic>
        <p:nvPicPr>
          <p:cNvPr id="4104" name="Picture 8" descr="Чемберлен Невилл. Большая российская энциклопедия">
            <a:extLst>
              <a:ext uri="{FF2B5EF4-FFF2-40B4-BE49-F238E27FC236}">
                <a16:creationId xmlns:a16="http://schemas.microsoft.com/office/drawing/2014/main" id="{AF82ED53-F10D-4E6D-8BE8-DE2D1371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93" y="2692061"/>
            <a:ext cx="2601296" cy="33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7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CFB3-4794-47E4-9483-673ADEB5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Становлення Черчилля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385C95-CE25-41EA-A3A5-305990B28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Сам </a:t>
            </a:r>
            <a:r>
              <a:rPr lang="uk-UA" dirty="0" err="1"/>
              <a:t>Уінстон</a:t>
            </a:r>
            <a:r>
              <a:rPr lang="uk-UA" dirty="0"/>
              <a:t> Черчилль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3FAFE5-5875-479A-BCF2-B38B60251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3" y="1756538"/>
            <a:ext cx="5839021" cy="657225"/>
          </a:xfrm>
        </p:spPr>
        <p:txBody>
          <a:bodyPr/>
          <a:lstStyle/>
          <a:p>
            <a:r>
              <a:rPr lang="uk-UA" dirty="0"/>
              <a:t>Головний суперник Черчилля на той момент – Лорд </a:t>
            </a:r>
            <a:r>
              <a:rPr lang="uk-UA" dirty="0" err="1"/>
              <a:t>Галіфакс</a:t>
            </a:r>
            <a:endParaRPr lang="ru-RU" dirty="0"/>
          </a:p>
        </p:txBody>
      </p:sp>
      <p:pic>
        <p:nvPicPr>
          <p:cNvPr id="5122" name="Picture 2" descr="Уинстон Черчилль: биография и жизнь британского премьер-министра: История:  Наука и техника: Lenta.ru">
            <a:extLst>
              <a:ext uri="{FF2B5EF4-FFF2-40B4-BE49-F238E27FC236}">
                <a16:creationId xmlns:a16="http://schemas.microsoft.com/office/drawing/2014/main" id="{6E348FC0-D689-4279-9F65-4E2C56AB6E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7" y="2443163"/>
            <a:ext cx="5122808" cy="3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Лорд Галифакс: Святой Лис | Моргана Девлин | страница 90 | LoveRead.ec -  читать книги онлайн бесплатно">
            <a:extLst>
              <a:ext uri="{FF2B5EF4-FFF2-40B4-BE49-F238E27FC236}">
                <a16:creationId xmlns:a16="http://schemas.microsoft.com/office/drawing/2014/main" id="{9EB3E4E6-89CD-4A27-8A5A-191E73D354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33" y="2443163"/>
            <a:ext cx="2763347" cy="3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7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E743-C65F-4C0C-AE8C-3CA6D29A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Світ без Черчилля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60EBC-4296-4380-8FDB-257557447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21992"/>
            <a:ext cx="4475046" cy="3739896"/>
          </a:xfrm>
        </p:spPr>
        <p:txBody>
          <a:bodyPr/>
          <a:lstStyle/>
          <a:p>
            <a:r>
              <a:rPr lang="uk-UA" dirty="0"/>
              <a:t>Концепція альтернативної історії «Новий Порядок»  – </a:t>
            </a:r>
            <a:br>
              <a:rPr lang="uk-UA" dirty="0"/>
            </a:br>
            <a:r>
              <a:rPr lang="uk-UA" dirty="0"/>
              <a:t>світ, де Гітлер переміг у Другій Світовій війни(мапа на фото). Ймовірний сценарій того, що могло статися із Європою при таких умовах.</a:t>
            </a:r>
            <a:endParaRPr lang="ru-RU" dirty="0"/>
          </a:p>
        </p:txBody>
      </p:sp>
      <p:pic>
        <p:nvPicPr>
          <p:cNvPr id="6146" name="Picture 2" descr="The New Order: Last Days of Europe- Europe, 1962 by Metallist-99 on  DeviantArt">
            <a:extLst>
              <a:ext uri="{FF2B5EF4-FFF2-40B4-BE49-F238E27FC236}">
                <a16:creationId xmlns:a16="http://schemas.microsoft.com/office/drawing/2014/main" id="{AE37EA07-903C-4019-BA6A-AA9A6080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8" y="2221992"/>
            <a:ext cx="5593995" cy="36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3265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143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Calisto MT</vt:lpstr>
      <vt:lpstr>Univers Condensed</vt:lpstr>
      <vt:lpstr>ChronicleVTI</vt:lpstr>
      <vt:lpstr>Як Черчілль кардинально змінив курс британії у другій світовій і вплинув на її результат? </vt:lpstr>
      <vt:lpstr>Раннє політичне становище черчилля</vt:lpstr>
      <vt:lpstr>Воєнні поразки черчилля</vt:lpstr>
      <vt:lpstr>Британія у 1940 році.</vt:lpstr>
      <vt:lpstr>Становлення Черчилля</vt:lpstr>
      <vt:lpstr>Світ без Черчилля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Черчілль кардинально змінив курс британії у другій світовій і вплинув на її результат? </dc:title>
  <dc:creator>Огородный Жук Давид</dc:creator>
  <cp:lastModifiedBy>Огородный Жук Давид</cp:lastModifiedBy>
  <cp:revision>1</cp:revision>
  <dcterms:created xsi:type="dcterms:W3CDTF">2025-05-15T12:35:24Z</dcterms:created>
  <dcterms:modified xsi:type="dcterms:W3CDTF">2025-05-15T13:09:28Z</dcterms:modified>
</cp:coreProperties>
</file>